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26"/>
  </p:notesMasterIdLst>
  <p:sldIdLst>
    <p:sldId id="256" r:id="rId2"/>
    <p:sldId id="260" r:id="rId3"/>
    <p:sldId id="261" r:id="rId4"/>
    <p:sldId id="265" r:id="rId5"/>
    <p:sldId id="266" r:id="rId6"/>
    <p:sldId id="267" r:id="rId7"/>
    <p:sldId id="268" r:id="rId8"/>
    <p:sldId id="271" r:id="rId9"/>
    <p:sldId id="270" r:id="rId10"/>
    <p:sldId id="272" r:id="rId11"/>
    <p:sldId id="273" r:id="rId12"/>
    <p:sldId id="274" r:id="rId13"/>
    <p:sldId id="275" r:id="rId14"/>
    <p:sldId id="263" r:id="rId15"/>
    <p:sldId id="276" r:id="rId16"/>
    <p:sldId id="277" r:id="rId17"/>
    <p:sldId id="278" r:id="rId18"/>
    <p:sldId id="279" r:id="rId19"/>
    <p:sldId id="280" r:id="rId20"/>
    <p:sldId id="264" r:id="rId21"/>
    <p:sldId id="281" r:id="rId22"/>
    <p:sldId id="284" r:id="rId23"/>
    <p:sldId id="283" r:id="rId24"/>
    <p:sldId id="257"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D3E50"/>
    <a:srgbClr val="00FF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58" y="84"/>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E56956-169D-4541-87FF-01630286CCB0}" type="datetimeFigureOut">
              <a:rPr lang="en-US" smtClean="0"/>
              <a:t>6/12/2017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018E15-D1D1-4317-BBF2-6F54084EE39D}" type="slidenum">
              <a:rPr lang="en-US" smtClean="0"/>
              <a:t>‹#›</a:t>
            </a:fld>
            <a:endParaRPr lang="en-US"/>
          </a:p>
        </p:txBody>
      </p:sp>
    </p:spTree>
    <p:extLst>
      <p:ext uri="{BB962C8B-B14F-4D97-AF65-F5344CB8AC3E}">
        <p14:creationId xmlns:p14="http://schemas.microsoft.com/office/powerpoint/2010/main" val="20949375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a:t>
            </a:fld>
            <a:endParaRPr lang="en-US"/>
          </a:p>
        </p:txBody>
      </p:sp>
    </p:spTree>
    <p:extLst>
      <p:ext uri="{BB962C8B-B14F-4D97-AF65-F5344CB8AC3E}">
        <p14:creationId xmlns:p14="http://schemas.microsoft.com/office/powerpoint/2010/main" val="2986823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10</a:t>
            </a:fld>
            <a:endParaRPr lang="en-US"/>
          </a:p>
        </p:txBody>
      </p:sp>
    </p:spTree>
    <p:extLst>
      <p:ext uri="{BB962C8B-B14F-4D97-AF65-F5344CB8AC3E}">
        <p14:creationId xmlns:p14="http://schemas.microsoft.com/office/powerpoint/2010/main" val="872180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11</a:t>
            </a:fld>
            <a:endParaRPr lang="en-US"/>
          </a:p>
        </p:txBody>
      </p:sp>
    </p:spTree>
    <p:extLst>
      <p:ext uri="{BB962C8B-B14F-4D97-AF65-F5344CB8AC3E}">
        <p14:creationId xmlns:p14="http://schemas.microsoft.com/office/powerpoint/2010/main" val="31163820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12</a:t>
            </a:fld>
            <a:endParaRPr lang="en-US"/>
          </a:p>
        </p:txBody>
      </p:sp>
    </p:spTree>
    <p:extLst>
      <p:ext uri="{BB962C8B-B14F-4D97-AF65-F5344CB8AC3E}">
        <p14:creationId xmlns:p14="http://schemas.microsoft.com/office/powerpoint/2010/main" val="24090350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13</a:t>
            </a:fld>
            <a:endParaRPr lang="en-US"/>
          </a:p>
        </p:txBody>
      </p:sp>
    </p:spTree>
    <p:extLst>
      <p:ext uri="{BB962C8B-B14F-4D97-AF65-F5344CB8AC3E}">
        <p14:creationId xmlns:p14="http://schemas.microsoft.com/office/powerpoint/2010/main" val="2522331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14</a:t>
            </a:fld>
            <a:endParaRPr lang="en-US"/>
          </a:p>
        </p:txBody>
      </p:sp>
    </p:spTree>
    <p:extLst>
      <p:ext uri="{BB962C8B-B14F-4D97-AF65-F5344CB8AC3E}">
        <p14:creationId xmlns:p14="http://schemas.microsoft.com/office/powerpoint/2010/main" val="19343544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15</a:t>
            </a:fld>
            <a:endParaRPr lang="en-US"/>
          </a:p>
        </p:txBody>
      </p:sp>
    </p:spTree>
    <p:extLst>
      <p:ext uri="{BB962C8B-B14F-4D97-AF65-F5344CB8AC3E}">
        <p14:creationId xmlns:p14="http://schemas.microsoft.com/office/powerpoint/2010/main" val="11261580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16</a:t>
            </a:fld>
            <a:endParaRPr lang="en-US"/>
          </a:p>
        </p:txBody>
      </p:sp>
    </p:spTree>
    <p:extLst>
      <p:ext uri="{BB962C8B-B14F-4D97-AF65-F5344CB8AC3E}">
        <p14:creationId xmlns:p14="http://schemas.microsoft.com/office/powerpoint/2010/main" val="25902776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17</a:t>
            </a:fld>
            <a:endParaRPr lang="en-US"/>
          </a:p>
        </p:txBody>
      </p:sp>
    </p:spTree>
    <p:extLst>
      <p:ext uri="{BB962C8B-B14F-4D97-AF65-F5344CB8AC3E}">
        <p14:creationId xmlns:p14="http://schemas.microsoft.com/office/powerpoint/2010/main" val="32185699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18</a:t>
            </a:fld>
            <a:endParaRPr lang="en-US"/>
          </a:p>
        </p:txBody>
      </p:sp>
    </p:spTree>
    <p:extLst>
      <p:ext uri="{BB962C8B-B14F-4D97-AF65-F5344CB8AC3E}">
        <p14:creationId xmlns:p14="http://schemas.microsoft.com/office/powerpoint/2010/main" val="1606461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19</a:t>
            </a:fld>
            <a:endParaRPr lang="en-US"/>
          </a:p>
        </p:txBody>
      </p:sp>
    </p:spTree>
    <p:extLst>
      <p:ext uri="{BB962C8B-B14F-4D97-AF65-F5344CB8AC3E}">
        <p14:creationId xmlns:p14="http://schemas.microsoft.com/office/powerpoint/2010/main" val="2912626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2</a:t>
            </a:fld>
            <a:endParaRPr lang="en-US"/>
          </a:p>
        </p:txBody>
      </p:sp>
    </p:spTree>
    <p:extLst>
      <p:ext uri="{BB962C8B-B14F-4D97-AF65-F5344CB8AC3E}">
        <p14:creationId xmlns:p14="http://schemas.microsoft.com/office/powerpoint/2010/main" val="34692299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20</a:t>
            </a:fld>
            <a:endParaRPr lang="en-US"/>
          </a:p>
        </p:txBody>
      </p:sp>
    </p:spTree>
    <p:extLst>
      <p:ext uri="{BB962C8B-B14F-4D97-AF65-F5344CB8AC3E}">
        <p14:creationId xmlns:p14="http://schemas.microsoft.com/office/powerpoint/2010/main" val="32529210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21</a:t>
            </a:fld>
            <a:endParaRPr lang="en-US"/>
          </a:p>
        </p:txBody>
      </p:sp>
    </p:spTree>
    <p:extLst>
      <p:ext uri="{BB962C8B-B14F-4D97-AF65-F5344CB8AC3E}">
        <p14:creationId xmlns:p14="http://schemas.microsoft.com/office/powerpoint/2010/main" val="27359786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22</a:t>
            </a:fld>
            <a:endParaRPr lang="en-US"/>
          </a:p>
        </p:txBody>
      </p:sp>
    </p:spTree>
    <p:extLst>
      <p:ext uri="{BB962C8B-B14F-4D97-AF65-F5344CB8AC3E}">
        <p14:creationId xmlns:p14="http://schemas.microsoft.com/office/powerpoint/2010/main" val="34788726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23</a:t>
            </a:fld>
            <a:endParaRPr lang="en-US"/>
          </a:p>
        </p:txBody>
      </p:sp>
    </p:spTree>
    <p:extLst>
      <p:ext uri="{BB962C8B-B14F-4D97-AF65-F5344CB8AC3E}">
        <p14:creationId xmlns:p14="http://schemas.microsoft.com/office/powerpoint/2010/main" val="1915165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24</a:t>
            </a:fld>
            <a:endParaRPr lang="en-US"/>
          </a:p>
        </p:txBody>
      </p:sp>
    </p:spTree>
    <p:extLst>
      <p:ext uri="{BB962C8B-B14F-4D97-AF65-F5344CB8AC3E}">
        <p14:creationId xmlns:p14="http://schemas.microsoft.com/office/powerpoint/2010/main" val="20624369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3</a:t>
            </a:fld>
            <a:endParaRPr lang="en-US"/>
          </a:p>
        </p:txBody>
      </p:sp>
    </p:spTree>
    <p:extLst>
      <p:ext uri="{BB962C8B-B14F-4D97-AF65-F5344CB8AC3E}">
        <p14:creationId xmlns:p14="http://schemas.microsoft.com/office/powerpoint/2010/main" val="3910526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4</a:t>
            </a:fld>
            <a:endParaRPr lang="en-US"/>
          </a:p>
        </p:txBody>
      </p:sp>
    </p:spTree>
    <p:extLst>
      <p:ext uri="{BB962C8B-B14F-4D97-AF65-F5344CB8AC3E}">
        <p14:creationId xmlns:p14="http://schemas.microsoft.com/office/powerpoint/2010/main" val="3559204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5</a:t>
            </a:fld>
            <a:endParaRPr lang="en-US"/>
          </a:p>
        </p:txBody>
      </p:sp>
    </p:spTree>
    <p:extLst>
      <p:ext uri="{BB962C8B-B14F-4D97-AF65-F5344CB8AC3E}">
        <p14:creationId xmlns:p14="http://schemas.microsoft.com/office/powerpoint/2010/main" val="1378316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6</a:t>
            </a:fld>
            <a:endParaRPr lang="en-US"/>
          </a:p>
        </p:txBody>
      </p:sp>
    </p:spTree>
    <p:extLst>
      <p:ext uri="{BB962C8B-B14F-4D97-AF65-F5344CB8AC3E}">
        <p14:creationId xmlns:p14="http://schemas.microsoft.com/office/powerpoint/2010/main" val="19190943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7</a:t>
            </a:fld>
            <a:endParaRPr lang="en-US"/>
          </a:p>
        </p:txBody>
      </p:sp>
    </p:spTree>
    <p:extLst>
      <p:ext uri="{BB962C8B-B14F-4D97-AF65-F5344CB8AC3E}">
        <p14:creationId xmlns:p14="http://schemas.microsoft.com/office/powerpoint/2010/main" val="35301168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8</a:t>
            </a:fld>
            <a:endParaRPr lang="en-US"/>
          </a:p>
        </p:txBody>
      </p:sp>
    </p:spTree>
    <p:extLst>
      <p:ext uri="{BB962C8B-B14F-4D97-AF65-F5344CB8AC3E}">
        <p14:creationId xmlns:p14="http://schemas.microsoft.com/office/powerpoint/2010/main" val="3742131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6018E15-D1D1-4317-BBF2-6F54084EE39D}" type="slidenum">
              <a:rPr lang="en-US" smtClean="0"/>
              <a:t>9</a:t>
            </a:fld>
            <a:endParaRPr lang="en-US"/>
          </a:p>
        </p:txBody>
      </p:sp>
    </p:spTree>
    <p:extLst>
      <p:ext uri="{BB962C8B-B14F-4D97-AF65-F5344CB8AC3E}">
        <p14:creationId xmlns:p14="http://schemas.microsoft.com/office/powerpoint/2010/main" val="2912285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BCFA3E7-D815-49D9-BC77-B636881CD2A5}" type="datetimeFigureOut">
              <a:rPr lang="zh-CN" altLang="en-US" smtClean="0"/>
              <a:t>2017/6/12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2DD82A-B5E6-422A-87BE-72261D10DCF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CFA3E7-D815-49D9-BC77-B636881CD2A5}" type="datetimeFigureOut">
              <a:rPr lang="zh-CN" altLang="en-US" smtClean="0"/>
              <a:t>2017/6/12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2DD82A-B5E6-422A-87BE-72261D10DCF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png"/><Relationship Id="rId7" Type="http://schemas.openxmlformats.org/officeDocument/2006/relationships/image" Target="../media/image15.jpe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14.jpeg"/><Relationship Id="rId5" Type="http://schemas.openxmlformats.org/officeDocument/2006/relationships/image" Target="../media/image13.jpeg"/><Relationship Id="rId10" Type="http://schemas.openxmlformats.org/officeDocument/2006/relationships/image" Target="../media/image18.jpeg"/><Relationship Id="rId4" Type="http://schemas.openxmlformats.org/officeDocument/2006/relationships/image" Target="../media/image12.jpeg"/><Relationship Id="rId9" Type="http://schemas.openxmlformats.org/officeDocument/2006/relationships/image" Target="../media/image17.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21.jpeg"/><Relationship Id="rId4" Type="http://schemas.openxmlformats.org/officeDocument/2006/relationships/image" Target="../media/image20.jpe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a:srcRect t="14190"/>
          <a:stretch>
            <a:fillRect/>
          </a:stretch>
        </p:blipFill>
        <p:spPr>
          <a:xfrm>
            <a:off x="0" y="0"/>
            <a:ext cx="12192000" cy="6858000"/>
          </a:xfrm>
          <a:prstGeom prst="rect">
            <a:avLst/>
          </a:prstGeom>
        </p:spPr>
      </p:pic>
      <p:sp>
        <p:nvSpPr>
          <p:cNvPr id="22" name="文本框 21"/>
          <p:cNvSpPr txBox="1"/>
          <p:nvPr/>
        </p:nvSpPr>
        <p:spPr>
          <a:xfrm>
            <a:off x="436542" y="3540952"/>
            <a:ext cx="6169306" cy="1107996"/>
          </a:xfrm>
          <a:prstGeom prst="rect">
            <a:avLst/>
          </a:prstGeom>
          <a:noFill/>
        </p:spPr>
        <p:txBody>
          <a:bodyPr wrap="square" rtlCol="0">
            <a:spAutoFit/>
          </a:bodyPr>
          <a:lstStyle/>
          <a:p>
            <a:r>
              <a:rPr lang="zh-CN" altLang="en-US" sz="6600" b="1" dirty="0" smtClean="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latin typeface="微软雅黑" panose="020B0503020204020204" pitchFamily="34" charset="-122"/>
                <a:ea typeface="微软雅黑" panose="020B0503020204020204" pitchFamily="34" charset="-122"/>
              </a:rPr>
              <a:t>欧美范企业宣传</a:t>
            </a:r>
            <a:endParaRPr lang="zh-CN" altLang="en-US" sz="6600" b="1"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latin typeface="微软雅黑" panose="020B0503020204020204" pitchFamily="34" charset="-122"/>
              <a:ea typeface="微软雅黑" panose="020B0503020204020204" pitchFamily="34" charset="-122"/>
            </a:endParaRPr>
          </a:p>
        </p:txBody>
      </p:sp>
      <p:sp>
        <p:nvSpPr>
          <p:cNvPr id="7" name="TextBox 4"/>
          <p:cNvSpPr txBox="1">
            <a:spLocks noChangeArrowheads="1"/>
          </p:cNvSpPr>
          <p:nvPr/>
        </p:nvSpPr>
        <p:spPr bwMode="auto">
          <a:xfrm>
            <a:off x="2173585" y="4742810"/>
            <a:ext cx="5997977" cy="719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buNone/>
            </a:pPr>
            <a:r>
              <a:rPr lang="zh-CN" altLang="en-US" sz="1800" dirty="0" smtClean="0">
                <a:solidFill>
                  <a:schemeClr val="bg1"/>
                </a:solidFill>
                <a:latin typeface="微软雅黑" panose="020B0503020204020204" pitchFamily="34" charset="-122"/>
                <a:ea typeface="微软雅黑" panose="020B0503020204020204" pitchFamily="34" charset="-122"/>
              </a:rPr>
              <a:t>汇报人</a:t>
            </a:r>
            <a:r>
              <a:rPr lang="zh-CN" altLang="en-US" sz="1800" dirty="0">
                <a:solidFill>
                  <a:schemeClr val="bg1"/>
                </a:solidFill>
                <a:latin typeface="微软雅黑" panose="020B0503020204020204" pitchFamily="34" charset="-122"/>
                <a:ea typeface="微软雅黑" panose="020B0503020204020204" pitchFamily="34" charset="-122"/>
              </a:rPr>
              <a:t>：</a:t>
            </a:r>
            <a:r>
              <a:rPr lang="en-US" altLang="zh-CN" sz="1800" dirty="0" smtClean="0">
                <a:solidFill>
                  <a:schemeClr val="bg1"/>
                </a:solidFill>
                <a:latin typeface="微软雅黑" panose="020B0503020204020204" pitchFamily="34" charset="-122"/>
                <a:ea typeface="微软雅黑" panose="020B0503020204020204" pitchFamily="34" charset="-122"/>
              </a:rPr>
              <a:t>XXX         </a:t>
            </a:r>
          </a:p>
          <a:p>
            <a:pPr eaLnBrk="1" hangingPunct="1">
              <a:buNone/>
            </a:pPr>
            <a:r>
              <a:rPr lang="zh-CN" altLang="en-US" sz="1800" dirty="0" smtClean="0">
                <a:solidFill>
                  <a:schemeClr val="bg1"/>
                </a:solidFill>
                <a:latin typeface="微软雅黑" panose="020B0503020204020204" pitchFamily="34" charset="-122"/>
                <a:ea typeface="微软雅黑" panose="020B0503020204020204" pitchFamily="34" charset="-122"/>
              </a:rPr>
              <a:t>汇报时间</a:t>
            </a:r>
            <a:r>
              <a:rPr lang="zh-CN" altLang="en-US" sz="1800" dirty="0">
                <a:solidFill>
                  <a:schemeClr val="bg1"/>
                </a:solidFill>
                <a:latin typeface="微软雅黑" panose="020B0503020204020204" pitchFamily="34" charset="-122"/>
                <a:ea typeface="微软雅黑" panose="020B0503020204020204" pitchFamily="34" charset="-122"/>
              </a:rPr>
              <a:t>：</a:t>
            </a:r>
            <a:r>
              <a:rPr lang="en-US" altLang="zh-CN" sz="1800" dirty="0">
                <a:solidFill>
                  <a:schemeClr val="bg1"/>
                </a:solidFill>
                <a:latin typeface="微软雅黑" panose="020B0503020204020204" pitchFamily="34" charset="-122"/>
                <a:ea typeface="微软雅黑" panose="020B0503020204020204" pitchFamily="34" charset="-122"/>
              </a:rPr>
              <a:t>XX</a:t>
            </a:r>
            <a:r>
              <a:rPr lang="zh-CN" altLang="en-US" sz="1800" dirty="0">
                <a:solidFill>
                  <a:schemeClr val="bg1"/>
                </a:solidFill>
                <a:latin typeface="微软雅黑" panose="020B0503020204020204" pitchFamily="34" charset="-122"/>
                <a:ea typeface="微软雅黑" panose="020B0503020204020204" pitchFamily="34" charset="-122"/>
              </a:rPr>
              <a:t>年</a:t>
            </a:r>
            <a:r>
              <a:rPr lang="en-US" altLang="zh-CN" sz="1800" dirty="0">
                <a:solidFill>
                  <a:schemeClr val="bg1"/>
                </a:solidFill>
                <a:latin typeface="微软雅黑" panose="020B0503020204020204" pitchFamily="34" charset="-122"/>
                <a:ea typeface="微软雅黑" panose="020B0503020204020204" pitchFamily="34" charset="-122"/>
              </a:rPr>
              <a:t>XX</a:t>
            </a:r>
            <a:r>
              <a:rPr lang="zh-CN" altLang="en-US" sz="1800" dirty="0">
                <a:solidFill>
                  <a:schemeClr val="bg1"/>
                </a:solidFill>
                <a:latin typeface="微软雅黑" panose="020B0503020204020204" pitchFamily="34" charset="-122"/>
                <a:ea typeface="微软雅黑" panose="020B0503020204020204" pitchFamily="34" charset="-122"/>
              </a:rPr>
              <a:t>月</a:t>
            </a: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2"/>
                                        </p:tgtEl>
                                        <p:attrNameLst>
                                          <p:attrName>ppt_y</p:attrName>
                                        </p:attrNameLst>
                                      </p:cBhvr>
                                      <p:tavLst>
                                        <p:tav tm="0">
                                          <p:val>
                                            <p:strVal val="#ppt_y"/>
                                          </p:val>
                                        </p:tav>
                                        <p:tav tm="100000">
                                          <p:val>
                                            <p:strVal val="#ppt_y"/>
                                          </p:val>
                                        </p:tav>
                                      </p:tavLst>
                                    </p:anim>
                                    <p:anim calcmode="lin" valueType="num">
                                      <p:cBhvr>
                                        <p:cTn id="9" dur="500" fill="hold"/>
                                        <p:tgtEl>
                                          <p:spTgt spid="2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2"/>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 grpId="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产品与服务</a:t>
            </a:r>
          </a:p>
        </p:txBody>
      </p:sp>
      <p:pic>
        <p:nvPicPr>
          <p:cNvPr id="19" name="图片 18"/>
          <p:cNvPicPr>
            <a:picLocks noChangeAspect="1"/>
          </p:cNvPicPr>
          <p:nvPr/>
        </p:nvPicPr>
        <p:blipFill rotWithShape="1">
          <a:blip r:embed="rId3" cstate="screen"/>
          <a:srcRect t="3792"/>
          <a:stretch>
            <a:fillRect/>
          </a:stretch>
        </p:blipFill>
        <p:spPr>
          <a:xfrm>
            <a:off x="511579" y="1604564"/>
            <a:ext cx="9632545" cy="3140850"/>
          </a:xfrm>
          <a:prstGeom prst="rect">
            <a:avLst/>
          </a:prstGeom>
        </p:spPr>
      </p:pic>
      <p:sp>
        <p:nvSpPr>
          <p:cNvPr id="20" name="矩形 19"/>
          <p:cNvSpPr/>
          <p:nvPr/>
        </p:nvSpPr>
        <p:spPr>
          <a:xfrm>
            <a:off x="10334625" y="1626293"/>
            <a:ext cx="1361440" cy="3119121"/>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1294636" y="5202387"/>
            <a:ext cx="9566404" cy="954107"/>
            <a:chOff x="1294636" y="5135712"/>
            <a:chExt cx="9566404" cy="954107"/>
          </a:xfrm>
        </p:grpSpPr>
        <p:sp>
          <p:nvSpPr>
            <p:cNvPr id="22" name="文本框 21"/>
            <p:cNvSpPr txBox="1"/>
            <p:nvPr/>
          </p:nvSpPr>
          <p:spPr>
            <a:xfrm>
              <a:off x="1294636" y="5135712"/>
              <a:ext cx="4455924" cy="954107"/>
            </a:xfrm>
            <a:prstGeom prst="rect">
              <a:avLst/>
            </a:prstGeom>
            <a:noFill/>
          </p:spPr>
          <p:txBody>
            <a:bodyPr wrap="square" rtlCol="0">
              <a:spAutoFit/>
            </a:bodyPr>
            <a:lstStyle/>
            <a:p>
              <a:pPr algn="just"/>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单击此处添加您的文字内容。本模板的所有素材和逻辑图表，均可自由编辑替换和移动。。单击此处添加您的文字内容。本模板的所有素材和逻辑图表，均可自由编辑替换和移动。</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6405116" y="5135712"/>
              <a:ext cx="4455924" cy="954107"/>
            </a:xfrm>
            <a:prstGeom prst="rect">
              <a:avLst/>
            </a:prstGeom>
            <a:noFill/>
          </p:spPr>
          <p:txBody>
            <a:bodyPr wrap="square" rtlCol="0">
              <a:spAutoFit/>
            </a:bodyPr>
            <a:lstStyle/>
            <a:p>
              <a:pPr algn="just"/>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单击此处添加您的文字内容。本模板的所有素材和逻辑图表，均可自由编辑替换和移动。。单击此处添加您的文字内容。本模板的所有素材和逻辑图表，均可自由编辑替换和移动。</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24" name="文本框 23"/>
          <p:cNvSpPr txBox="1"/>
          <p:nvPr/>
        </p:nvSpPr>
        <p:spPr>
          <a:xfrm>
            <a:off x="10683240" y="2297826"/>
            <a:ext cx="431800" cy="1754326"/>
          </a:xfrm>
          <a:prstGeom prst="rect">
            <a:avLst/>
          </a:prstGeom>
          <a:noFill/>
        </p:spPr>
        <p:txBody>
          <a:bodyPr wrap="square" rtlCol="0">
            <a:spAutoFit/>
          </a:bodyPr>
          <a:lstStyle/>
          <a:p>
            <a:r>
              <a:rPr lang="zh-CN" altLang="en-US" sz="3600" b="1" dirty="0" smtClean="0">
                <a:solidFill>
                  <a:schemeClr val="bg1"/>
                </a:solidFill>
                <a:latin typeface="微软雅黑" panose="020B0503020204020204" pitchFamily="34" charset="-122"/>
                <a:ea typeface="微软雅黑" panose="020B0503020204020204" pitchFamily="34" charset="-122"/>
              </a:rPr>
              <a:t>产品图</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right)">
                                      <p:cBhvr>
                                        <p:cTn id="7" dur="1000"/>
                                        <p:tgtEl>
                                          <p:spTgt spid="20"/>
                                        </p:tgtEl>
                                      </p:cBhvr>
                                    </p:animEffect>
                                  </p:childTnLst>
                                </p:cTn>
                              </p:par>
                            </p:childTnLst>
                          </p:cTn>
                        </p:par>
                        <p:par>
                          <p:cTn id="8" fill="hold">
                            <p:stCondLst>
                              <p:cond delay="1000"/>
                            </p:stCondLst>
                            <p:childTnLst>
                              <p:par>
                                <p:cTn id="9" presetID="2" presetClass="entr" presetSubtype="4"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750" fill="hold"/>
                                        <p:tgtEl>
                                          <p:spTgt spid="21"/>
                                        </p:tgtEl>
                                        <p:attrNameLst>
                                          <p:attrName>ppt_x</p:attrName>
                                        </p:attrNameLst>
                                      </p:cBhvr>
                                      <p:tavLst>
                                        <p:tav tm="0">
                                          <p:val>
                                            <p:strVal val="#ppt_x"/>
                                          </p:val>
                                        </p:tav>
                                        <p:tav tm="100000">
                                          <p:val>
                                            <p:strVal val="#ppt_x"/>
                                          </p:val>
                                        </p:tav>
                                      </p:tavLst>
                                    </p:anim>
                                    <p:anim calcmode="lin" valueType="num">
                                      <p:cBhvr additive="base">
                                        <p:cTn id="12" dur="7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产品与服务</a:t>
            </a:r>
          </a:p>
        </p:txBody>
      </p:sp>
      <p:grpSp>
        <p:nvGrpSpPr>
          <p:cNvPr id="4" name="Group 14"/>
          <p:cNvGrpSpPr>
            <a:grpSpLocks noChangeAspect="1"/>
          </p:cNvGrpSpPr>
          <p:nvPr/>
        </p:nvGrpSpPr>
        <p:grpSpPr bwMode="auto">
          <a:xfrm>
            <a:off x="4984004" y="2848267"/>
            <a:ext cx="2223994" cy="1888446"/>
            <a:chOff x="2182" y="753"/>
            <a:chExt cx="3314" cy="2814"/>
          </a:xfrm>
        </p:grpSpPr>
        <p:sp>
          <p:nvSpPr>
            <p:cNvPr id="5" name="Freeform 15"/>
            <p:cNvSpPr/>
            <p:nvPr/>
          </p:nvSpPr>
          <p:spPr bwMode="auto">
            <a:xfrm>
              <a:off x="2733" y="1708"/>
              <a:ext cx="1106" cy="1859"/>
            </a:xfrm>
            <a:custGeom>
              <a:avLst/>
              <a:gdLst>
                <a:gd name="T0" fmla="*/ 0 w 1106"/>
                <a:gd name="T1" fmla="*/ 0 h 1859"/>
                <a:gd name="T2" fmla="*/ 0 w 1106"/>
                <a:gd name="T3" fmla="*/ 1222 h 1859"/>
                <a:gd name="T4" fmla="*/ 1106 w 1106"/>
                <a:gd name="T5" fmla="*/ 1859 h 1859"/>
                <a:gd name="T6" fmla="*/ 1106 w 1106"/>
                <a:gd name="T7" fmla="*/ 637 h 1859"/>
                <a:gd name="T8" fmla="*/ 0 w 1106"/>
                <a:gd name="T9" fmla="*/ 0 h 1859"/>
              </a:gdLst>
              <a:ahLst/>
              <a:cxnLst>
                <a:cxn ang="0">
                  <a:pos x="T0" y="T1"/>
                </a:cxn>
                <a:cxn ang="0">
                  <a:pos x="T2" y="T3"/>
                </a:cxn>
                <a:cxn ang="0">
                  <a:pos x="T4" y="T5"/>
                </a:cxn>
                <a:cxn ang="0">
                  <a:pos x="T6" y="T7"/>
                </a:cxn>
                <a:cxn ang="0">
                  <a:pos x="T8" y="T9"/>
                </a:cxn>
              </a:cxnLst>
              <a:rect l="0" t="0" r="r" b="b"/>
              <a:pathLst>
                <a:path w="1106" h="1859">
                  <a:moveTo>
                    <a:pt x="0" y="0"/>
                  </a:moveTo>
                  <a:lnTo>
                    <a:pt x="0" y="1222"/>
                  </a:lnTo>
                  <a:lnTo>
                    <a:pt x="1106" y="1859"/>
                  </a:lnTo>
                  <a:lnTo>
                    <a:pt x="1106" y="637"/>
                  </a:lnTo>
                  <a:lnTo>
                    <a:pt x="0" y="0"/>
                  </a:lnTo>
                  <a:close/>
                </a:path>
              </a:pathLst>
            </a:custGeom>
            <a:solidFill>
              <a:srgbClr val="C19D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6" name="Freeform 16"/>
            <p:cNvSpPr/>
            <p:nvPr/>
          </p:nvSpPr>
          <p:spPr bwMode="auto">
            <a:xfrm>
              <a:off x="3839" y="1708"/>
              <a:ext cx="1105" cy="1859"/>
            </a:xfrm>
            <a:custGeom>
              <a:avLst/>
              <a:gdLst>
                <a:gd name="T0" fmla="*/ 1105 w 1105"/>
                <a:gd name="T1" fmla="*/ 0 h 1859"/>
                <a:gd name="T2" fmla="*/ 1105 w 1105"/>
                <a:gd name="T3" fmla="*/ 1222 h 1859"/>
                <a:gd name="T4" fmla="*/ 0 w 1105"/>
                <a:gd name="T5" fmla="*/ 1859 h 1859"/>
                <a:gd name="T6" fmla="*/ 0 w 1105"/>
                <a:gd name="T7" fmla="*/ 637 h 1859"/>
                <a:gd name="T8" fmla="*/ 1105 w 1105"/>
                <a:gd name="T9" fmla="*/ 0 h 1859"/>
              </a:gdLst>
              <a:ahLst/>
              <a:cxnLst>
                <a:cxn ang="0">
                  <a:pos x="T0" y="T1"/>
                </a:cxn>
                <a:cxn ang="0">
                  <a:pos x="T2" y="T3"/>
                </a:cxn>
                <a:cxn ang="0">
                  <a:pos x="T4" y="T5"/>
                </a:cxn>
                <a:cxn ang="0">
                  <a:pos x="T6" y="T7"/>
                </a:cxn>
                <a:cxn ang="0">
                  <a:pos x="T8" y="T9"/>
                </a:cxn>
              </a:cxnLst>
              <a:rect l="0" t="0" r="r" b="b"/>
              <a:pathLst>
                <a:path w="1105" h="1859">
                  <a:moveTo>
                    <a:pt x="1105" y="0"/>
                  </a:moveTo>
                  <a:lnTo>
                    <a:pt x="1105" y="1222"/>
                  </a:lnTo>
                  <a:lnTo>
                    <a:pt x="0" y="1859"/>
                  </a:lnTo>
                  <a:lnTo>
                    <a:pt x="0" y="637"/>
                  </a:lnTo>
                  <a:lnTo>
                    <a:pt x="1105" y="0"/>
                  </a:lnTo>
                  <a:close/>
                </a:path>
              </a:pathLst>
            </a:custGeom>
            <a:solidFill>
              <a:srgbClr val="C6A8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7" name="Freeform 17"/>
            <p:cNvSpPr/>
            <p:nvPr/>
          </p:nvSpPr>
          <p:spPr bwMode="auto">
            <a:xfrm>
              <a:off x="3839" y="1708"/>
              <a:ext cx="1657" cy="954"/>
            </a:xfrm>
            <a:custGeom>
              <a:avLst/>
              <a:gdLst>
                <a:gd name="T0" fmla="*/ 1657 w 1657"/>
                <a:gd name="T1" fmla="*/ 317 h 954"/>
                <a:gd name="T2" fmla="*/ 551 w 1657"/>
                <a:gd name="T3" fmla="*/ 954 h 954"/>
                <a:gd name="T4" fmla="*/ 0 w 1657"/>
                <a:gd name="T5" fmla="*/ 637 h 954"/>
                <a:gd name="T6" fmla="*/ 1105 w 1657"/>
                <a:gd name="T7" fmla="*/ 0 h 954"/>
                <a:gd name="T8" fmla="*/ 1657 w 1657"/>
                <a:gd name="T9" fmla="*/ 317 h 954"/>
              </a:gdLst>
              <a:ahLst/>
              <a:cxnLst>
                <a:cxn ang="0">
                  <a:pos x="T0" y="T1"/>
                </a:cxn>
                <a:cxn ang="0">
                  <a:pos x="T2" y="T3"/>
                </a:cxn>
                <a:cxn ang="0">
                  <a:pos x="T4" y="T5"/>
                </a:cxn>
                <a:cxn ang="0">
                  <a:pos x="T6" y="T7"/>
                </a:cxn>
                <a:cxn ang="0">
                  <a:pos x="T8" y="T9"/>
                </a:cxn>
              </a:cxnLst>
              <a:rect l="0" t="0" r="r" b="b"/>
              <a:pathLst>
                <a:path w="1657" h="954">
                  <a:moveTo>
                    <a:pt x="1657" y="317"/>
                  </a:moveTo>
                  <a:lnTo>
                    <a:pt x="551" y="954"/>
                  </a:lnTo>
                  <a:lnTo>
                    <a:pt x="0" y="637"/>
                  </a:lnTo>
                  <a:lnTo>
                    <a:pt x="1105" y="0"/>
                  </a:lnTo>
                  <a:lnTo>
                    <a:pt x="1657" y="317"/>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8" name="Freeform 18"/>
            <p:cNvSpPr/>
            <p:nvPr/>
          </p:nvSpPr>
          <p:spPr bwMode="auto">
            <a:xfrm>
              <a:off x="2182" y="1708"/>
              <a:ext cx="1657" cy="954"/>
            </a:xfrm>
            <a:custGeom>
              <a:avLst/>
              <a:gdLst>
                <a:gd name="T0" fmla="*/ 551 w 1657"/>
                <a:gd name="T1" fmla="*/ 0 h 954"/>
                <a:gd name="T2" fmla="*/ 1657 w 1657"/>
                <a:gd name="T3" fmla="*/ 637 h 954"/>
                <a:gd name="T4" fmla="*/ 1105 w 1657"/>
                <a:gd name="T5" fmla="*/ 954 h 954"/>
                <a:gd name="T6" fmla="*/ 0 w 1657"/>
                <a:gd name="T7" fmla="*/ 317 h 954"/>
                <a:gd name="T8" fmla="*/ 551 w 1657"/>
                <a:gd name="T9" fmla="*/ 0 h 954"/>
              </a:gdLst>
              <a:ahLst/>
              <a:cxnLst>
                <a:cxn ang="0">
                  <a:pos x="T0" y="T1"/>
                </a:cxn>
                <a:cxn ang="0">
                  <a:pos x="T2" y="T3"/>
                </a:cxn>
                <a:cxn ang="0">
                  <a:pos x="T4" y="T5"/>
                </a:cxn>
                <a:cxn ang="0">
                  <a:pos x="T6" y="T7"/>
                </a:cxn>
                <a:cxn ang="0">
                  <a:pos x="T8" y="T9"/>
                </a:cxn>
              </a:cxnLst>
              <a:rect l="0" t="0" r="r" b="b"/>
              <a:pathLst>
                <a:path w="1657" h="954">
                  <a:moveTo>
                    <a:pt x="551" y="0"/>
                  </a:moveTo>
                  <a:lnTo>
                    <a:pt x="1657" y="637"/>
                  </a:lnTo>
                  <a:lnTo>
                    <a:pt x="1105" y="954"/>
                  </a:lnTo>
                  <a:lnTo>
                    <a:pt x="0" y="317"/>
                  </a:lnTo>
                  <a:lnTo>
                    <a:pt x="551" y="0"/>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9" name="Freeform 19"/>
            <p:cNvSpPr/>
            <p:nvPr/>
          </p:nvSpPr>
          <p:spPr bwMode="auto">
            <a:xfrm>
              <a:off x="3839" y="1070"/>
              <a:ext cx="1105" cy="1275"/>
            </a:xfrm>
            <a:custGeom>
              <a:avLst/>
              <a:gdLst>
                <a:gd name="T0" fmla="*/ 1105 w 1105"/>
                <a:gd name="T1" fmla="*/ 638 h 1275"/>
                <a:gd name="T2" fmla="*/ 0 w 1105"/>
                <a:gd name="T3" fmla="*/ 1275 h 1275"/>
                <a:gd name="T4" fmla="*/ 0 w 1105"/>
                <a:gd name="T5" fmla="*/ 0 h 1275"/>
                <a:gd name="T6" fmla="*/ 1105 w 1105"/>
                <a:gd name="T7" fmla="*/ 638 h 1275"/>
              </a:gdLst>
              <a:ahLst/>
              <a:cxnLst>
                <a:cxn ang="0">
                  <a:pos x="T0" y="T1"/>
                </a:cxn>
                <a:cxn ang="0">
                  <a:pos x="T2" y="T3"/>
                </a:cxn>
                <a:cxn ang="0">
                  <a:pos x="T4" y="T5"/>
                </a:cxn>
                <a:cxn ang="0">
                  <a:pos x="T6" y="T7"/>
                </a:cxn>
              </a:cxnLst>
              <a:rect l="0" t="0" r="r" b="b"/>
              <a:pathLst>
                <a:path w="1105" h="1275">
                  <a:moveTo>
                    <a:pt x="1105" y="638"/>
                  </a:moveTo>
                  <a:lnTo>
                    <a:pt x="0" y="1275"/>
                  </a:lnTo>
                  <a:lnTo>
                    <a:pt x="0" y="0"/>
                  </a:lnTo>
                  <a:lnTo>
                    <a:pt x="1105" y="638"/>
                  </a:lnTo>
                  <a:close/>
                </a:path>
              </a:pathLst>
            </a:custGeom>
            <a:solidFill>
              <a:srgbClr val="C19D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10" name="Freeform 20"/>
            <p:cNvSpPr/>
            <p:nvPr/>
          </p:nvSpPr>
          <p:spPr bwMode="auto">
            <a:xfrm>
              <a:off x="2182" y="753"/>
              <a:ext cx="1657" cy="955"/>
            </a:xfrm>
            <a:custGeom>
              <a:avLst/>
              <a:gdLst>
                <a:gd name="T0" fmla="*/ 1657 w 1657"/>
                <a:gd name="T1" fmla="*/ 317 h 955"/>
                <a:gd name="T2" fmla="*/ 551 w 1657"/>
                <a:gd name="T3" fmla="*/ 955 h 955"/>
                <a:gd name="T4" fmla="*/ 0 w 1657"/>
                <a:gd name="T5" fmla="*/ 637 h 955"/>
                <a:gd name="T6" fmla="*/ 1105 w 1657"/>
                <a:gd name="T7" fmla="*/ 0 h 955"/>
                <a:gd name="T8" fmla="*/ 1657 w 1657"/>
                <a:gd name="T9" fmla="*/ 317 h 955"/>
              </a:gdLst>
              <a:ahLst/>
              <a:cxnLst>
                <a:cxn ang="0">
                  <a:pos x="T0" y="T1"/>
                </a:cxn>
                <a:cxn ang="0">
                  <a:pos x="T2" y="T3"/>
                </a:cxn>
                <a:cxn ang="0">
                  <a:pos x="T4" y="T5"/>
                </a:cxn>
                <a:cxn ang="0">
                  <a:pos x="T6" y="T7"/>
                </a:cxn>
                <a:cxn ang="0">
                  <a:pos x="T8" y="T9"/>
                </a:cxn>
              </a:cxnLst>
              <a:rect l="0" t="0" r="r" b="b"/>
              <a:pathLst>
                <a:path w="1657" h="955">
                  <a:moveTo>
                    <a:pt x="1657" y="317"/>
                  </a:moveTo>
                  <a:lnTo>
                    <a:pt x="551" y="955"/>
                  </a:lnTo>
                  <a:lnTo>
                    <a:pt x="0" y="637"/>
                  </a:lnTo>
                  <a:lnTo>
                    <a:pt x="1105" y="0"/>
                  </a:lnTo>
                  <a:lnTo>
                    <a:pt x="1657" y="317"/>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11" name="Freeform 21"/>
            <p:cNvSpPr/>
            <p:nvPr/>
          </p:nvSpPr>
          <p:spPr bwMode="auto">
            <a:xfrm>
              <a:off x="3839" y="753"/>
              <a:ext cx="1657" cy="955"/>
            </a:xfrm>
            <a:custGeom>
              <a:avLst/>
              <a:gdLst>
                <a:gd name="T0" fmla="*/ 551 w 1657"/>
                <a:gd name="T1" fmla="*/ 0 h 955"/>
                <a:gd name="T2" fmla="*/ 1657 w 1657"/>
                <a:gd name="T3" fmla="*/ 637 h 955"/>
                <a:gd name="T4" fmla="*/ 1105 w 1657"/>
                <a:gd name="T5" fmla="*/ 955 h 955"/>
                <a:gd name="T6" fmla="*/ 0 w 1657"/>
                <a:gd name="T7" fmla="*/ 317 h 955"/>
                <a:gd name="T8" fmla="*/ 551 w 1657"/>
                <a:gd name="T9" fmla="*/ 0 h 955"/>
              </a:gdLst>
              <a:ahLst/>
              <a:cxnLst>
                <a:cxn ang="0">
                  <a:pos x="T0" y="T1"/>
                </a:cxn>
                <a:cxn ang="0">
                  <a:pos x="T2" y="T3"/>
                </a:cxn>
                <a:cxn ang="0">
                  <a:pos x="T4" y="T5"/>
                </a:cxn>
                <a:cxn ang="0">
                  <a:pos x="T6" y="T7"/>
                </a:cxn>
                <a:cxn ang="0">
                  <a:pos x="T8" y="T9"/>
                </a:cxn>
              </a:cxnLst>
              <a:rect l="0" t="0" r="r" b="b"/>
              <a:pathLst>
                <a:path w="1657" h="955">
                  <a:moveTo>
                    <a:pt x="551" y="0"/>
                  </a:moveTo>
                  <a:lnTo>
                    <a:pt x="1657" y="637"/>
                  </a:lnTo>
                  <a:lnTo>
                    <a:pt x="1105" y="955"/>
                  </a:lnTo>
                  <a:lnTo>
                    <a:pt x="0" y="317"/>
                  </a:lnTo>
                  <a:lnTo>
                    <a:pt x="551" y="0"/>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12" name="Freeform 22"/>
            <p:cNvSpPr/>
            <p:nvPr/>
          </p:nvSpPr>
          <p:spPr bwMode="auto">
            <a:xfrm>
              <a:off x="2733" y="1070"/>
              <a:ext cx="1106" cy="1275"/>
            </a:xfrm>
            <a:custGeom>
              <a:avLst/>
              <a:gdLst>
                <a:gd name="T0" fmla="*/ 1106 w 1106"/>
                <a:gd name="T1" fmla="*/ 0 h 1275"/>
                <a:gd name="T2" fmla="*/ 1106 w 1106"/>
                <a:gd name="T3" fmla="*/ 0 h 1275"/>
                <a:gd name="T4" fmla="*/ 0 w 1106"/>
                <a:gd name="T5" fmla="*/ 638 h 1275"/>
                <a:gd name="T6" fmla="*/ 1106 w 1106"/>
                <a:gd name="T7" fmla="*/ 1275 h 1275"/>
                <a:gd name="T8" fmla="*/ 1106 w 1106"/>
                <a:gd name="T9" fmla="*/ 1275 h 1275"/>
                <a:gd name="T10" fmla="*/ 1106 w 1106"/>
                <a:gd name="T11" fmla="*/ 0 h 1275"/>
              </a:gdLst>
              <a:ahLst/>
              <a:cxnLst>
                <a:cxn ang="0">
                  <a:pos x="T0" y="T1"/>
                </a:cxn>
                <a:cxn ang="0">
                  <a:pos x="T2" y="T3"/>
                </a:cxn>
                <a:cxn ang="0">
                  <a:pos x="T4" y="T5"/>
                </a:cxn>
                <a:cxn ang="0">
                  <a:pos x="T6" y="T7"/>
                </a:cxn>
                <a:cxn ang="0">
                  <a:pos x="T8" y="T9"/>
                </a:cxn>
                <a:cxn ang="0">
                  <a:pos x="T10" y="T11"/>
                </a:cxn>
              </a:cxnLst>
              <a:rect l="0" t="0" r="r" b="b"/>
              <a:pathLst>
                <a:path w="1106" h="1275">
                  <a:moveTo>
                    <a:pt x="1106" y="0"/>
                  </a:moveTo>
                  <a:lnTo>
                    <a:pt x="1106" y="0"/>
                  </a:lnTo>
                  <a:lnTo>
                    <a:pt x="0" y="638"/>
                  </a:lnTo>
                  <a:lnTo>
                    <a:pt x="1106" y="1275"/>
                  </a:lnTo>
                  <a:lnTo>
                    <a:pt x="1106" y="1275"/>
                  </a:lnTo>
                  <a:lnTo>
                    <a:pt x="1106" y="0"/>
                  </a:lnTo>
                  <a:close/>
                </a:path>
              </a:pathLst>
            </a:custGeom>
            <a:solidFill>
              <a:srgbClr val="C6A8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grpSp>
      <p:sp>
        <p:nvSpPr>
          <p:cNvPr id="13" name="Oval 19"/>
          <p:cNvSpPr>
            <a:spLocks noChangeAspect="1" noChangeArrowheads="1"/>
          </p:cNvSpPr>
          <p:nvPr/>
        </p:nvSpPr>
        <p:spPr bwMode="auto">
          <a:xfrm>
            <a:off x="5647872" y="1741843"/>
            <a:ext cx="896257" cy="894465"/>
          </a:xfrm>
          <a:prstGeom prst="ellipse">
            <a:avLst/>
          </a:prstGeom>
          <a:solidFill>
            <a:srgbClr val="7C95A5"/>
          </a:solidFill>
          <a:ln>
            <a:noFill/>
          </a:ln>
        </p:spPr>
        <p:txBody>
          <a:bodyPr vert="horz" wrap="square" lIns="91440" tIns="45720" rIns="91440" bIns="45720" numCol="1" anchor="ctr" anchorCtr="0" compatLnSpc="1"/>
          <a:lstStyle/>
          <a:p>
            <a:pPr algn="ctr"/>
            <a:r>
              <a:rPr lang="en-AU" sz="2800" b="1" dirty="0">
                <a:solidFill>
                  <a:prstClr val="white"/>
                </a:solidFill>
                <a:latin typeface="微软雅黑" panose="020B0503020204020204" pitchFamily="34" charset="-122"/>
                <a:ea typeface="微软雅黑" panose="020B0503020204020204" pitchFamily="34" charset="-122"/>
              </a:rPr>
              <a:t>2</a:t>
            </a:r>
            <a:endParaRPr lang="id-ID" sz="2800" b="1" dirty="0">
              <a:solidFill>
                <a:prstClr val="white"/>
              </a:solidFill>
              <a:latin typeface="微软雅黑" panose="020B0503020204020204" pitchFamily="34" charset="-122"/>
              <a:ea typeface="微软雅黑" panose="020B0503020204020204" pitchFamily="34" charset="-122"/>
            </a:endParaRPr>
          </a:p>
        </p:txBody>
      </p:sp>
      <p:grpSp>
        <p:nvGrpSpPr>
          <p:cNvPr id="14" name="Group 14"/>
          <p:cNvGrpSpPr>
            <a:grpSpLocks noChangeAspect="1"/>
          </p:cNvGrpSpPr>
          <p:nvPr/>
        </p:nvGrpSpPr>
        <p:grpSpPr bwMode="auto">
          <a:xfrm>
            <a:off x="1571254" y="2848267"/>
            <a:ext cx="2223994" cy="1888446"/>
            <a:chOff x="2182" y="753"/>
            <a:chExt cx="3314" cy="2814"/>
          </a:xfrm>
        </p:grpSpPr>
        <p:sp>
          <p:nvSpPr>
            <p:cNvPr id="15" name="Freeform 15"/>
            <p:cNvSpPr/>
            <p:nvPr/>
          </p:nvSpPr>
          <p:spPr bwMode="auto">
            <a:xfrm>
              <a:off x="2733" y="1708"/>
              <a:ext cx="1106" cy="1859"/>
            </a:xfrm>
            <a:custGeom>
              <a:avLst/>
              <a:gdLst>
                <a:gd name="T0" fmla="*/ 0 w 1106"/>
                <a:gd name="T1" fmla="*/ 0 h 1859"/>
                <a:gd name="T2" fmla="*/ 0 w 1106"/>
                <a:gd name="T3" fmla="*/ 1222 h 1859"/>
                <a:gd name="T4" fmla="*/ 1106 w 1106"/>
                <a:gd name="T5" fmla="*/ 1859 h 1859"/>
                <a:gd name="T6" fmla="*/ 1106 w 1106"/>
                <a:gd name="T7" fmla="*/ 637 h 1859"/>
                <a:gd name="T8" fmla="*/ 0 w 1106"/>
                <a:gd name="T9" fmla="*/ 0 h 1859"/>
              </a:gdLst>
              <a:ahLst/>
              <a:cxnLst>
                <a:cxn ang="0">
                  <a:pos x="T0" y="T1"/>
                </a:cxn>
                <a:cxn ang="0">
                  <a:pos x="T2" y="T3"/>
                </a:cxn>
                <a:cxn ang="0">
                  <a:pos x="T4" y="T5"/>
                </a:cxn>
                <a:cxn ang="0">
                  <a:pos x="T6" y="T7"/>
                </a:cxn>
                <a:cxn ang="0">
                  <a:pos x="T8" y="T9"/>
                </a:cxn>
              </a:cxnLst>
              <a:rect l="0" t="0" r="r" b="b"/>
              <a:pathLst>
                <a:path w="1106" h="1859">
                  <a:moveTo>
                    <a:pt x="0" y="0"/>
                  </a:moveTo>
                  <a:lnTo>
                    <a:pt x="0" y="1222"/>
                  </a:lnTo>
                  <a:lnTo>
                    <a:pt x="1106" y="1859"/>
                  </a:lnTo>
                  <a:lnTo>
                    <a:pt x="1106" y="637"/>
                  </a:lnTo>
                  <a:lnTo>
                    <a:pt x="0" y="0"/>
                  </a:lnTo>
                  <a:close/>
                </a:path>
              </a:pathLst>
            </a:custGeom>
            <a:solidFill>
              <a:srgbClr val="C19D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16" name="Freeform 16"/>
            <p:cNvSpPr/>
            <p:nvPr/>
          </p:nvSpPr>
          <p:spPr bwMode="auto">
            <a:xfrm>
              <a:off x="3839" y="1708"/>
              <a:ext cx="1105" cy="1859"/>
            </a:xfrm>
            <a:custGeom>
              <a:avLst/>
              <a:gdLst>
                <a:gd name="T0" fmla="*/ 1105 w 1105"/>
                <a:gd name="T1" fmla="*/ 0 h 1859"/>
                <a:gd name="T2" fmla="*/ 1105 w 1105"/>
                <a:gd name="T3" fmla="*/ 1222 h 1859"/>
                <a:gd name="T4" fmla="*/ 0 w 1105"/>
                <a:gd name="T5" fmla="*/ 1859 h 1859"/>
                <a:gd name="T6" fmla="*/ 0 w 1105"/>
                <a:gd name="T7" fmla="*/ 637 h 1859"/>
                <a:gd name="T8" fmla="*/ 1105 w 1105"/>
                <a:gd name="T9" fmla="*/ 0 h 1859"/>
              </a:gdLst>
              <a:ahLst/>
              <a:cxnLst>
                <a:cxn ang="0">
                  <a:pos x="T0" y="T1"/>
                </a:cxn>
                <a:cxn ang="0">
                  <a:pos x="T2" y="T3"/>
                </a:cxn>
                <a:cxn ang="0">
                  <a:pos x="T4" y="T5"/>
                </a:cxn>
                <a:cxn ang="0">
                  <a:pos x="T6" y="T7"/>
                </a:cxn>
                <a:cxn ang="0">
                  <a:pos x="T8" y="T9"/>
                </a:cxn>
              </a:cxnLst>
              <a:rect l="0" t="0" r="r" b="b"/>
              <a:pathLst>
                <a:path w="1105" h="1859">
                  <a:moveTo>
                    <a:pt x="1105" y="0"/>
                  </a:moveTo>
                  <a:lnTo>
                    <a:pt x="1105" y="1222"/>
                  </a:lnTo>
                  <a:lnTo>
                    <a:pt x="0" y="1859"/>
                  </a:lnTo>
                  <a:lnTo>
                    <a:pt x="0" y="637"/>
                  </a:lnTo>
                  <a:lnTo>
                    <a:pt x="1105" y="0"/>
                  </a:lnTo>
                  <a:close/>
                </a:path>
              </a:pathLst>
            </a:custGeom>
            <a:solidFill>
              <a:srgbClr val="C6A8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17" name="Freeform 17"/>
            <p:cNvSpPr/>
            <p:nvPr/>
          </p:nvSpPr>
          <p:spPr bwMode="auto">
            <a:xfrm>
              <a:off x="3839" y="1708"/>
              <a:ext cx="1657" cy="954"/>
            </a:xfrm>
            <a:custGeom>
              <a:avLst/>
              <a:gdLst>
                <a:gd name="T0" fmla="*/ 1657 w 1657"/>
                <a:gd name="T1" fmla="*/ 317 h 954"/>
                <a:gd name="T2" fmla="*/ 551 w 1657"/>
                <a:gd name="T3" fmla="*/ 954 h 954"/>
                <a:gd name="T4" fmla="*/ 0 w 1657"/>
                <a:gd name="T5" fmla="*/ 637 h 954"/>
                <a:gd name="T6" fmla="*/ 1105 w 1657"/>
                <a:gd name="T7" fmla="*/ 0 h 954"/>
                <a:gd name="T8" fmla="*/ 1657 w 1657"/>
                <a:gd name="T9" fmla="*/ 317 h 954"/>
              </a:gdLst>
              <a:ahLst/>
              <a:cxnLst>
                <a:cxn ang="0">
                  <a:pos x="T0" y="T1"/>
                </a:cxn>
                <a:cxn ang="0">
                  <a:pos x="T2" y="T3"/>
                </a:cxn>
                <a:cxn ang="0">
                  <a:pos x="T4" y="T5"/>
                </a:cxn>
                <a:cxn ang="0">
                  <a:pos x="T6" y="T7"/>
                </a:cxn>
                <a:cxn ang="0">
                  <a:pos x="T8" y="T9"/>
                </a:cxn>
              </a:cxnLst>
              <a:rect l="0" t="0" r="r" b="b"/>
              <a:pathLst>
                <a:path w="1657" h="954">
                  <a:moveTo>
                    <a:pt x="1657" y="317"/>
                  </a:moveTo>
                  <a:lnTo>
                    <a:pt x="551" y="954"/>
                  </a:lnTo>
                  <a:lnTo>
                    <a:pt x="0" y="637"/>
                  </a:lnTo>
                  <a:lnTo>
                    <a:pt x="1105" y="0"/>
                  </a:lnTo>
                  <a:lnTo>
                    <a:pt x="1657" y="317"/>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18" name="Freeform 18"/>
            <p:cNvSpPr/>
            <p:nvPr/>
          </p:nvSpPr>
          <p:spPr bwMode="auto">
            <a:xfrm>
              <a:off x="2182" y="1708"/>
              <a:ext cx="1657" cy="954"/>
            </a:xfrm>
            <a:custGeom>
              <a:avLst/>
              <a:gdLst>
                <a:gd name="T0" fmla="*/ 551 w 1657"/>
                <a:gd name="T1" fmla="*/ 0 h 954"/>
                <a:gd name="T2" fmla="*/ 1657 w 1657"/>
                <a:gd name="T3" fmla="*/ 637 h 954"/>
                <a:gd name="T4" fmla="*/ 1105 w 1657"/>
                <a:gd name="T5" fmla="*/ 954 h 954"/>
                <a:gd name="T6" fmla="*/ 0 w 1657"/>
                <a:gd name="T7" fmla="*/ 317 h 954"/>
                <a:gd name="T8" fmla="*/ 551 w 1657"/>
                <a:gd name="T9" fmla="*/ 0 h 954"/>
              </a:gdLst>
              <a:ahLst/>
              <a:cxnLst>
                <a:cxn ang="0">
                  <a:pos x="T0" y="T1"/>
                </a:cxn>
                <a:cxn ang="0">
                  <a:pos x="T2" y="T3"/>
                </a:cxn>
                <a:cxn ang="0">
                  <a:pos x="T4" y="T5"/>
                </a:cxn>
                <a:cxn ang="0">
                  <a:pos x="T6" y="T7"/>
                </a:cxn>
                <a:cxn ang="0">
                  <a:pos x="T8" y="T9"/>
                </a:cxn>
              </a:cxnLst>
              <a:rect l="0" t="0" r="r" b="b"/>
              <a:pathLst>
                <a:path w="1657" h="954">
                  <a:moveTo>
                    <a:pt x="551" y="0"/>
                  </a:moveTo>
                  <a:lnTo>
                    <a:pt x="1657" y="637"/>
                  </a:lnTo>
                  <a:lnTo>
                    <a:pt x="1105" y="954"/>
                  </a:lnTo>
                  <a:lnTo>
                    <a:pt x="0" y="317"/>
                  </a:lnTo>
                  <a:lnTo>
                    <a:pt x="551" y="0"/>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19" name="Freeform 19"/>
            <p:cNvSpPr/>
            <p:nvPr/>
          </p:nvSpPr>
          <p:spPr bwMode="auto">
            <a:xfrm>
              <a:off x="3839" y="1070"/>
              <a:ext cx="1105" cy="1275"/>
            </a:xfrm>
            <a:custGeom>
              <a:avLst/>
              <a:gdLst>
                <a:gd name="T0" fmla="*/ 1105 w 1105"/>
                <a:gd name="T1" fmla="*/ 638 h 1275"/>
                <a:gd name="T2" fmla="*/ 0 w 1105"/>
                <a:gd name="T3" fmla="*/ 1275 h 1275"/>
                <a:gd name="T4" fmla="*/ 0 w 1105"/>
                <a:gd name="T5" fmla="*/ 0 h 1275"/>
                <a:gd name="T6" fmla="*/ 1105 w 1105"/>
                <a:gd name="T7" fmla="*/ 638 h 1275"/>
              </a:gdLst>
              <a:ahLst/>
              <a:cxnLst>
                <a:cxn ang="0">
                  <a:pos x="T0" y="T1"/>
                </a:cxn>
                <a:cxn ang="0">
                  <a:pos x="T2" y="T3"/>
                </a:cxn>
                <a:cxn ang="0">
                  <a:pos x="T4" y="T5"/>
                </a:cxn>
                <a:cxn ang="0">
                  <a:pos x="T6" y="T7"/>
                </a:cxn>
              </a:cxnLst>
              <a:rect l="0" t="0" r="r" b="b"/>
              <a:pathLst>
                <a:path w="1105" h="1275">
                  <a:moveTo>
                    <a:pt x="1105" y="638"/>
                  </a:moveTo>
                  <a:lnTo>
                    <a:pt x="0" y="1275"/>
                  </a:lnTo>
                  <a:lnTo>
                    <a:pt x="0" y="0"/>
                  </a:lnTo>
                  <a:lnTo>
                    <a:pt x="1105" y="638"/>
                  </a:lnTo>
                  <a:close/>
                </a:path>
              </a:pathLst>
            </a:custGeom>
            <a:solidFill>
              <a:srgbClr val="C19D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20" name="Freeform 20"/>
            <p:cNvSpPr/>
            <p:nvPr/>
          </p:nvSpPr>
          <p:spPr bwMode="auto">
            <a:xfrm>
              <a:off x="2182" y="753"/>
              <a:ext cx="1657" cy="955"/>
            </a:xfrm>
            <a:custGeom>
              <a:avLst/>
              <a:gdLst>
                <a:gd name="T0" fmla="*/ 1657 w 1657"/>
                <a:gd name="T1" fmla="*/ 317 h 955"/>
                <a:gd name="T2" fmla="*/ 551 w 1657"/>
                <a:gd name="T3" fmla="*/ 955 h 955"/>
                <a:gd name="T4" fmla="*/ 0 w 1657"/>
                <a:gd name="T5" fmla="*/ 637 h 955"/>
                <a:gd name="T6" fmla="*/ 1105 w 1657"/>
                <a:gd name="T7" fmla="*/ 0 h 955"/>
                <a:gd name="T8" fmla="*/ 1657 w 1657"/>
                <a:gd name="T9" fmla="*/ 317 h 955"/>
              </a:gdLst>
              <a:ahLst/>
              <a:cxnLst>
                <a:cxn ang="0">
                  <a:pos x="T0" y="T1"/>
                </a:cxn>
                <a:cxn ang="0">
                  <a:pos x="T2" y="T3"/>
                </a:cxn>
                <a:cxn ang="0">
                  <a:pos x="T4" y="T5"/>
                </a:cxn>
                <a:cxn ang="0">
                  <a:pos x="T6" y="T7"/>
                </a:cxn>
                <a:cxn ang="0">
                  <a:pos x="T8" y="T9"/>
                </a:cxn>
              </a:cxnLst>
              <a:rect l="0" t="0" r="r" b="b"/>
              <a:pathLst>
                <a:path w="1657" h="955">
                  <a:moveTo>
                    <a:pt x="1657" y="317"/>
                  </a:moveTo>
                  <a:lnTo>
                    <a:pt x="551" y="955"/>
                  </a:lnTo>
                  <a:lnTo>
                    <a:pt x="0" y="637"/>
                  </a:lnTo>
                  <a:lnTo>
                    <a:pt x="1105" y="0"/>
                  </a:lnTo>
                  <a:lnTo>
                    <a:pt x="1657" y="317"/>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21" name="Freeform 21"/>
            <p:cNvSpPr/>
            <p:nvPr/>
          </p:nvSpPr>
          <p:spPr bwMode="auto">
            <a:xfrm>
              <a:off x="3839" y="753"/>
              <a:ext cx="1657" cy="955"/>
            </a:xfrm>
            <a:custGeom>
              <a:avLst/>
              <a:gdLst>
                <a:gd name="T0" fmla="*/ 551 w 1657"/>
                <a:gd name="T1" fmla="*/ 0 h 955"/>
                <a:gd name="T2" fmla="*/ 1657 w 1657"/>
                <a:gd name="T3" fmla="*/ 637 h 955"/>
                <a:gd name="T4" fmla="*/ 1105 w 1657"/>
                <a:gd name="T5" fmla="*/ 955 h 955"/>
                <a:gd name="T6" fmla="*/ 0 w 1657"/>
                <a:gd name="T7" fmla="*/ 317 h 955"/>
                <a:gd name="T8" fmla="*/ 551 w 1657"/>
                <a:gd name="T9" fmla="*/ 0 h 955"/>
              </a:gdLst>
              <a:ahLst/>
              <a:cxnLst>
                <a:cxn ang="0">
                  <a:pos x="T0" y="T1"/>
                </a:cxn>
                <a:cxn ang="0">
                  <a:pos x="T2" y="T3"/>
                </a:cxn>
                <a:cxn ang="0">
                  <a:pos x="T4" y="T5"/>
                </a:cxn>
                <a:cxn ang="0">
                  <a:pos x="T6" y="T7"/>
                </a:cxn>
                <a:cxn ang="0">
                  <a:pos x="T8" y="T9"/>
                </a:cxn>
              </a:cxnLst>
              <a:rect l="0" t="0" r="r" b="b"/>
              <a:pathLst>
                <a:path w="1657" h="955">
                  <a:moveTo>
                    <a:pt x="551" y="0"/>
                  </a:moveTo>
                  <a:lnTo>
                    <a:pt x="1657" y="637"/>
                  </a:lnTo>
                  <a:lnTo>
                    <a:pt x="1105" y="955"/>
                  </a:lnTo>
                  <a:lnTo>
                    <a:pt x="0" y="317"/>
                  </a:lnTo>
                  <a:lnTo>
                    <a:pt x="551" y="0"/>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22" name="Freeform 22"/>
            <p:cNvSpPr/>
            <p:nvPr/>
          </p:nvSpPr>
          <p:spPr bwMode="auto">
            <a:xfrm>
              <a:off x="2733" y="1070"/>
              <a:ext cx="1106" cy="1275"/>
            </a:xfrm>
            <a:custGeom>
              <a:avLst/>
              <a:gdLst>
                <a:gd name="T0" fmla="*/ 1106 w 1106"/>
                <a:gd name="T1" fmla="*/ 0 h 1275"/>
                <a:gd name="T2" fmla="*/ 1106 w 1106"/>
                <a:gd name="T3" fmla="*/ 0 h 1275"/>
                <a:gd name="T4" fmla="*/ 0 w 1106"/>
                <a:gd name="T5" fmla="*/ 638 h 1275"/>
                <a:gd name="T6" fmla="*/ 1106 w 1106"/>
                <a:gd name="T7" fmla="*/ 1275 h 1275"/>
                <a:gd name="T8" fmla="*/ 1106 w 1106"/>
                <a:gd name="T9" fmla="*/ 1275 h 1275"/>
                <a:gd name="T10" fmla="*/ 1106 w 1106"/>
                <a:gd name="T11" fmla="*/ 0 h 1275"/>
              </a:gdLst>
              <a:ahLst/>
              <a:cxnLst>
                <a:cxn ang="0">
                  <a:pos x="T0" y="T1"/>
                </a:cxn>
                <a:cxn ang="0">
                  <a:pos x="T2" y="T3"/>
                </a:cxn>
                <a:cxn ang="0">
                  <a:pos x="T4" y="T5"/>
                </a:cxn>
                <a:cxn ang="0">
                  <a:pos x="T6" y="T7"/>
                </a:cxn>
                <a:cxn ang="0">
                  <a:pos x="T8" y="T9"/>
                </a:cxn>
                <a:cxn ang="0">
                  <a:pos x="T10" y="T11"/>
                </a:cxn>
              </a:cxnLst>
              <a:rect l="0" t="0" r="r" b="b"/>
              <a:pathLst>
                <a:path w="1106" h="1275">
                  <a:moveTo>
                    <a:pt x="1106" y="0"/>
                  </a:moveTo>
                  <a:lnTo>
                    <a:pt x="1106" y="0"/>
                  </a:lnTo>
                  <a:lnTo>
                    <a:pt x="0" y="638"/>
                  </a:lnTo>
                  <a:lnTo>
                    <a:pt x="1106" y="1275"/>
                  </a:lnTo>
                  <a:lnTo>
                    <a:pt x="1106" y="1275"/>
                  </a:lnTo>
                  <a:lnTo>
                    <a:pt x="1106" y="0"/>
                  </a:lnTo>
                  <a:close/>
                </a:path>
              </a:pathLst>
            </a:custGeom>
            <a:solidFill>
              <a:srgbClr val="C6A8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grpSp>
      <p:sp>
        <p:nvSpPr>
          <p:cNvPr id="23" name="Oval 19"/>
          <p:cNvSpPr>
            <a:spLocks noChangeAspect="1" noChangeArrowheads="1"/>
          </p:cNvSpPr>
          <p:nvPr/>
        </p:nvSpPr>
        <p:spPr bwMode="auto">
          <a:xfrm>
            <a:off x="2221234" y="1741843"/>
            <a:ext cx="896257" cy="894465"/>
          </a:xfrm>
          <a:prstGeom prst="ellipse">
            <a:avLst/>
          </a:prstGeom>
          <a:solidFill>
            <a:srgbClr val="99AEBA"/>
          </a:solidFill>
          <a:ln>
            <a:noFill/>
          </a:ln>
        </p:spPr>
        <p:txBody>
          <a:bodyPr vert="horz" wrap="square" lIns="91440" tIns="45720" rIns="91440" bIns="45720" numCol="1" anchor="ctr" anchorCtr="0" compatLnSpc="1"/>
          <a:lstStyle/>
          <a:p>
            <a:pPr algn="ctr"/>
            <a:r>
              <a:rPr lang="en-AU" sz="2800" b="1" dirty="0">
                <a:solidFill>
                  <a:prstClr val="white"/>
                </a:solidFill>
                <a:latin typeface="微软雅黑" panose="020B0503020204020204" pitchFamily="34" charset="-122"/>
                <a:ea typeface="微软雅黑" panose="020B0503020204020204" pitchFamily="34" charset="-122"/>
              </a:rPr>
              <a:t>1</a:t>
            </a:r>
            <a:endParaRPr lang="id-ID" sz="2800" b="1" dirty="0">
              <a:solidFill>
                <a:prstClr val="white"/>
              </a:solidFill>
              <a:latin typeface="微软雅黑" panose="020B0503020204020204" pitchFamily="34" charset="-122"/>
              <a:ea typeface="微软雅黑" panose="020B0503020204020204" pitchFamily="34" charset="-122"/>
            </a:endParaRPr>
          </a:p>
        </p:txBody>
      </p:sp>
      <p:grpSp>
        <p:nvGrpSpPr>
          <p:cNvPr id="24" name="Group 14"/>
          <p:cNvGrpSpPr>
            <a:grpSpLocks noChangeAspect="1"/>
          </p:cNvGrpSpPr>
          <p:nvPr/>
        </p:nvGrpSpPr>
        <p:grpSpPr bwMode="auto">
          <a:xfrm>
            <a:off x="8396755" y="2848267"/>
            <a:ext cx="2223994" cy="1888446"/>
            <a:chOff x="2182" y="753"/>
            <a:chExt cx="3314" cy="2814"/>
          </a:xfrm>
        </p:grpSpPr>
        <p:sp>
          <p:nvSpPr>
            <p:cNvPr id="25" name="Freeform 15"/>
            <p:cNvSpPr/>
            <p:nvPr/>
          </p:nvSpPr>
          <p:spPr bwMode="auto">
            <a:xfrm>
              <a:off x="2733" y="1708"/>
              <a:ext cx="1106" cy="1859"/>
            </a:xfrm>
            <a:custGeom>
              <a:avLst/>
              <a:gdLst>
                <a:gd name="T0" fmla="*/ 0 w 1106"/>
                <a:gd name="T1" fmla="*/ 0 h 1859"/>
                <a:gd name="T2" fmla="*/ 0 w 1106"/>
                <a:gd name="T3" fmla="*/ 1222 h 1859"/>
                <a:gd name="T4" fmla="*/ 1106 w 1106"/>
                <a:gd name="T5" fmla="*/ 1859 h 1859"/>
                <a:gd name="T6" fmla="*/ 1106 w 1106"/>
                <a:gd name="T7" fmla="*/ 637 h 1859"/>
                <a:gd name="T8" fmla="*/ 0 w 1106"/>
                <a:gd name="T9" fmla="*/ 0 h 1859"/>
              </a:gdLst>
              <a:ahLst/>
              <a:cxnLst>
                <a:cxn ang="0">
                  <a:pos x="T0" y="T1"/>
                </a:cxn>
                <a:cxn ang="0">
                  <a:pos x="T2" y="T3"/>
                </a:cxn>
                <a:cxn ang="0">
                  <a:pos x="T4" y="T5"/>
                </a:cxn>
                <a:cxn ang="0">
                  <a:pos x="T6" y="T7"/>
                </a:cxn>
                <a:cxn ang="0">
                  <a:pos x="T8" y="T9"/>
                </a:cxn>
              </a:cxnLst>
              <a:rect l="0" t="0" r="r" b="b"/>
              <a:pathLst>
                <a:path w="1106" h="1859">
                  <a:moveTo>
                    <a:pt x="0" y="0"/>
                  </a:moveTo>
                  <a:lnTo>
                    <a:pt x="0" y="1222"/>
                  </a:lnTo>
                  <a:lnTo>
                    <a:pt x="1106" y="1859"/>
                  </a:lnTo>
                  <a:lnTo>
                    <a:pt x="1106" y="637"/>
                  </a:lnTo>
                  <a:lnTo>
                    <a:pt x="0" y="0"/>
                  </a:lnTo>
                  <a:close/>
                </a:path>
              </a:pathLst>
            </a:custGeom>
            <a:solidFill>
              <a:srgbClr val="C19D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26" name="Freeform 16"/>
            <p:cNvSpPr/>
            <p:nvPr/>
          </p:nvSpPr>
          <p:spPr bwMode="auto">
            <a:xfrm>
              <a:off x="3839" y="1708"/>
              <a:ext cx="1105" cy="1859"/>
            </a:xfrm>
            <a:custGeom>
              <a:avLst/>
              <a:gdLst>
                <a:gd name="T0" fmla="*/ 1105 w 1105"/>
                <a:gd name="T1" fmla="*/ 0 h 1859"/>
                <a:gd name="T2" fmla="*/ 1105 w 1105"/>
                <a:gd name="T3" fmla="*/ 1222 h 1859"/>
                <a:gd name="T4" fmla="*/ 0 w 1105"/>
                <a:gd name="T5" fmla="*/ 1859 h 1859"/>
                <a:gd name="T6" fmla="*/ 0 w 1105"/>
                <a:gd name="T7" fmla="*/ 637 h 1859"/>
                <a:gd name="T8" fmla="*/ 1105 w 1105"/>
                <a:gd name="T9" fmla="*/ 0 h 1859"/>
              </a:gdLst>
              <a:ahLst/>
              <a:cxnLst>
                <a:cxn ang="0">
                  <a:pos x="T0" y="T1"/>
                </a:cxn>
                <a:cxn ang="0">
                  <a:pos x="T2" y="T3"/>
                </a:cxn>
                <a:cxn ang="0">
                  <a:pos x="T4" y="T5"/>
                </a:cxn>
                <a:cxn ang="0">
                  <a:pos x="T6" y="T7"/>
                </a:cxn>
                <a:cxn ang="0">
                  <a:pos x="T8" y="T9"/>
                </a:cxn>
              </a:cxnLst>
              <a:rect l="0" t="0" r="r" b="b"/>
              <a:pathLst>
                <a:path w="1105" h="1859">
                  <a:moveTo>
                    <a:pt x="1105" y="0"/>
                  </a:moveTo>
                  <a:lnTo>
                    <a:pt x="1105" y="1222"/>
                  </a:lnTo>
                  <a:lnTo>
                    <a:pt x="0" y="1859"/>
                  </a:lnTo>
                  <a:lnTo>
                    <a:pt x="0" y="637"/>
                  </a:lnTo>
                  <a:lnTo>
                    <a:pt x="1105" y="0"/>
                  </a:lnTo>
                  <a:close/>
                </a:path>
              </a:pathLst>
            </a:custGeom>
            <a:solidFill>
              <a:srgbClr val="C6A8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27" name="Freeform 17"/>
            <p:cNvSpPr/>
            <p:nvPr/>
          </p:nvSpPr>
          <p:spPr bwMode="auto">
            <a:xfrm>
              <a:off x="3839" y="1708"/>
              <a:ext cx="1657" cy="954"/>
            </a:xfrm>
            <a:custGeom>
              <a:avLst/>
              <a:gdLst>
                <a:gd name="T0" fmla="*/ 1657 w 1657"/>
                <a:gd name="T1" fmla="*/ 317 h 954"/>
                <a:gd name="T2" fmla="*/ 551 w 1657"/>
                <a:gd name="T3" fmla="*/ 954 h 954"/>
                <a:gd name="T4" fmla="*/ 0 w 1657"/>
                <a:gd name="T5" fmla="*/ 637 h 954"/>
                <a:gd name="T6" fmla="*/ 1105 w 1657"/>
                <a:gd name="T7" fmla="*/ 0 h 954"/>
                <a:gd name="T8" fmla="*/ 1657 w 1657"/>
                <a:gd name="T9" fmla="*/ 317 h 954"/>
              </a:gdLst>
              <a:ahLst/>
              <a:cxnLst>
                <a:cxn ang="0">
                  <a:pos x="T0" y="T1"/>
                </a:cxn>
                <a:cxn ang="0">
                  <a:pos x="T2" y="T3"/>
                </a:cxn>
                <a:cxn ang="0">
                  <a:pos x="T4" y="T5"/>
                </a:cxn>
                <a:cxn ang="0">
                  <a:pos x="T6" y="T7"/>
                </a:cxn>
                <a:cxn ang="0">
                  <a:pos x="T8" y="T9"/>
                </a:cxn>
              </a:cxnLst>
              <a:rect l="0" t="0" r="r" b="b"/>
              <a:pathLst>
                <a:path w="1657" h="954">
                  <a:moveTo>
                    <a:pt x="1657" y="317"/>
                  </a:moveTo>
                  <a:lnTo>
                    <a:pt x="551" y="954"/>
                  </a:lnTo>
                  <a:lnTo>
                    <a:pt x="0" y="637"/>
                  </a:lnTo>
                  <a:lnTo>
                    <a:pt x="1105" y="0"/>
                  </a:lnTo>
                  <a:lnTo>
                    <a:pt x="1657" y="317"/>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28" name="Freeform 18"/>
            <p:cNvSpPr/>
            <p:nvPr/>
          </p:nvSpPr>
          <p:spPr bwMode="auto">
            <a:xfrm>
              <a:off x="2182" y="1708"/>
              <a:ext cx="1657" cy="954"/>
            </a:xfrm>
            <a:custGeom>
              <a:avLst/>
              <a:gdLst>
                <a:gd name="T0" fmla="*/ 551 w 1657"/>
                <a:gd name="T1" fmla="*/ 0 h 954"/>
                <a:gd name="T2" fmla="*/ 1657 w 1657"/>
                <a:gd name="T3" fmla="*/ 637 h 954"/>
                <a:gd name="T4" fmla="*/ 1105 w 1657"/>
                <a:gd name="T5" fmla="*/ 954 h 954"/>
                <a:gd name="T6" fmla="*/ 0 w 1657"/>
                <a:gd name="T7" fmla="*/ 317 h 954"/>
                <a:gd name="T8" fmla="*/ 551 w 1657"/>
                <a:gd name="T9" fmla="*/ 0 h 954"/>
              </a:gdLst>
              <a:ahLst/>
              <a:cxnLst>
                <a:cxn ang="0">
                  <a:pos x="T0" y="T1"/>
                </a:cxn>
                <a:cxn ang="0">
                  <a:pos x="T2" y="T3"/>
                </a:cxn>
                <a:cxn ang="0">
                  <a:pos x="T4" y="T5"/>
                </a:cxn>
                <a:cxn ang="0">
                  <a:pos x="T6" y="T7"/>
                </a:cxn>
                <a:cxn ang="0">
                  <a:pos x="T8" y="T9"/>
                </a:cxn>
              </a:cxnLst>
              <a:rect l="0" t="0" r="r" b="b"/>
              <a:pathLst>
                <a:path w="1657" h="954">
                  <a:moveTo>
                    <a:pt x="551" y="0"/>
                  </a:moveTo>
                  <a:lnTo>
                    <a:pt x="1657" y="637"/>
                  </a:lnTo>
                  <a:lnTo>
                    <a:pt x="1105" y="954"/>
                  </a:lnTo>
                  <a:lnTo>
                    <a:pt x="0" y="317"/>
                  </a:lnTo>
                  <a:lnTo>
                    <a:pt x="551" y="0"/>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29" name="Freeform 19"/>
            <p:cNvSpPr/>
            <p:nvPr/>
          </p:nvSpPr>
          <p:spPr bwMode="auto">
            <a:xfrm>
              <a:off x="3839" y="1070"/>
              <a:ext cx="1105" cy="1275"/>
            </a:xfrm>
            <a:custGeom>
              <a:avLst/>
              <a:gdLst>
                <a:gd name="T0" fmla="*/ 1105 w 1105"/>
                <a:gd name="T1" fmla="*/ 638 h 1275"/>
                <a:gd name="T2" fmla="*/ 0 w 1105"/>
                <a:gd name="T3" fmla="*/ 1275 h 1275"/>
                <a:gd name="T4" fmla="*/ 0 w 1105"/>
                <a:gd name="T5" fmla="*/ 0 h 1275"/>
                <a:gd name="T6" fmla="*/ 1105 w 1105"/>
                <a:gd name="T7" fmla="*/ 638 h 1275"/>
              </a:gdLst>
              <a:ahLst/>
              <a:cxnLst>
                <a:cxn ang="0">
                  <a:pos x="T0" y="T1"/>
                </a:cxn>
                <a:cxn ang="0">
                  <a:pos x="T2" y="T3"/>
                </a:cxn>
                <a:cxn ang="0">
                  <a:pos x="T4" y="T5"/>
                </a:cxn>
                <a:cxn ang="0">
                  <a:pos x="T6" y="T7"/>
                </a:cxn>
              </a:cxnLst>
              <a:rect l="0" t="0" r="r" b="b"/>
              <a:pathLst>
                <a:path w="1105" h="1275">
                  <a:moveTo>
                    <a:pt x="1105" y="638"/>
                  </a:moveTo>
                  <a:lnTo>
                    <a:pt x="0" y="1275"/>
                  </a:lnTo>
                  <a:lnTo>
                    <a:pt x="0" y="0"/>
                  </a:lnTo>
                  <a:lnTo>
                    <a:pt x="1105" y="638"/>
                  </a:lnTo>
                  <a:close/>
                </a:path>
              </a:pathLst>
            </a:custGeom>
            <a:solidFill>
              <a:srgbClr val="C19D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30" name="Freeform 20"/>
            <p:cNvSpPr/>
            <p:nvPr/>
          </p:nvSpPr>
          <p:spPr bwMode="auto">
            <a:xfrm>
              <a:off x="2182" y="753"/>
              <a:ext cx="1657" cy="955"/>
            </a:xfrm>
            <a:custGeom>
              <a:avLst/>
              <a:gdLst>
                <a:gd name="T0" fmla="*/ 1657 w 1657"/>
                <a:gd name="T1" fmla="*/ 317 h 955"/>
                <a:gd name="T2" fmla="*/ 551 w 1657"/>
                <a:gd name="T3" fmla="*/ 955 h 955"/>
                <a:gd name="T4" fmla="*/ 0 w 1657"/>
                <a:gd name="T5" fmla="*/ 637 h 955"/>
                <a:gd name="T6" fmla="*/ 1105 w 1657"/>
                <a:gd name="T7" fmla="*/ 0 h 955"/>
                <a:gd name="T8" fmla="*/ 1657 w 1657"/>
                <a:gd name="T9" fmla="*/ 317 h 955"/>
              </a:gdLst>
              <a:ahLst/>
              <a:cxnLst>
                <a:cxn ang="0">
                  <a:pos x="T0" y="T1"/>
                </a:cxn>
                <a:cxn ang="0">
                  <a:pos x="T2" y="T3"/>
                </a:cxn>
                <a:cxn ang="0">
                  <a:pos x="T4" y="T5"/>
                </a:cxn>
                <a:cxn ang="0">
                  <a:pos x="T6" y="T7"/>
                </a:cxn>
                <a:cxn ang="0">
                  <a:pos x="T8" y="T9"/>
                </a:cxn>
              </a:cxnLst>
              <a:rect l="0" t="0" r="r" b="b"/>
              <a:pathLst>
                <a:path w="1657" h="955">
                  <a:moveTo>
                    <a:pt x="1657" y="317"/>
                  </a:moveTo>
                  <a:lnTo>
                    <a:pt x="551" y="955"/>
                  </a:lnTo>
                  <a:lnTo>
                    <a:pt x="0" y="637"/>
                  </a:lnTo>
                  <a:lnTo>
                    <a:pt x="1105" y="0"/>
                  </a:lnTo>
                  <a:lnTo>
                    <a:pt x="1657" y="317"/>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31" name="Freeform 21"/>
            <p:cNvSpPr/>
            <p:nvPr/>
          </p:nvSpPr>
          <p:spPr bwMode="auto">
            <a:xfrm>
              <a:off x="3839" y="753"/>
              <a:ext cx="1657" cy="955"/>
            </a:xfrm>
            <a:custGeom>
              <a:avLst/>
              <a:gdLst>
                <a:gd name="T0" fmla="*/ 551 w 1657"/>
                <a:gd name="T1" fmla="*/ 0 h 955"/>
                <a:gd name="T2" fmla="*/ 1657 w 1657"/>
                <a:gd name="T3" fmla="*/ 637 h 955"/>
                <a:gd name="T4" fmla="*/ 1105 w 1657"/>
                <a:gd name="T5" fmla="*/ 955 h 955"/>
                <a:gd name="T6" fmla="*/ 0 w 1657"/>
                <a:gd name="T7" fmla="*/ 317 h 955"/>
                <a:gd name="T8" fmla="*/ 551 w 1657"/>
                <a:gd name="T9" fmla="*/ 0 h 955"/>
              </a:gdLst>
              <a:ahLst/>
              <a:cxnLst>
                <a:cxn ang="0">
                  <a:pos x="T0" y="T1"/>
                </a:cxn>
                <a:cxn ang="0">
                  <a:pos x="T2" y="T3"/>
                </a:cxn>
                <a:cxn ang="0">
                  <a:pos x="T4" y="T5"/>
                </a:cxn>
                <a:cxn ang="0">
                  <a:pos x="T6" y="T7"/>
                </a:cxn>
                <a:cxn ang="0">
                  <a:pos x="T8" y="T9"/>
                </a:cxn>
              </a:cxnLst>
              <a:rect l="0" t="0" r="r" b="b"/>
              <a:pathLst>
                <a:path w="1657" h="955">
                  <a:moveTo>
                    <a:pt x="551" y="0"/>
                  </a:moveTo>
                  <a:lnTo>
                    <a:pt x="1657" y="637"/>
                  </a:lnTo>
                  <a:lnTo>
                    <a:pt x="1105" y="955"/>
                  </a:lnTo>
                  <a:lnTo>
                    <a:pt x="0" y="317"/>
                  </a:lnTo>
                  <a:lnTo>
                    <a:pt x="551" y="0"/>
                  </a:lnTo>
                  <a:close/>
                </a:path>
              </a:pathLst>
            </a:custGeom>
            <a:solidFill>
              <a:srgbClr val="E0CB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sp>
          <p:nvSpPr>
            <p:cNvPr id="32" name="Freeform 22"/>
            <p:cNvSpPr/>
            <p:nvPr/>
          </p:nvSpPr>
          <p:spPr bwMode="auto">
            <a:xfrm>
              <a:off x="2733" y="1070"/>
              <a:ext cx="1106" cy="1275"/>
            </a:xfrm>
            <a:custGeom>
              <a:avLst/>
              <a:gdLst>
                <a:gd name="T0" fmla="*/ 1106 w 1106"/>
                <a:gd name="T1" fmla="*/ 0 h 1275"/>
                <a:gd name="T2" fmla="*/ 1106 w 1106"/>
                <a:gd name="T3" fmla="*/ 0 h 1275"/>
                <a:gd name="T4" fmla="*/ 0 w 1106"/>
                <a:gd name="T5" fmla="*/ 638 h 1275"/>
                <a:gd name="T6" fmla="*/ 1106 w 1106"/>
                <a:gd name="T7" fmla="*/ 1275 h 1275"/>
                <a:gd name="T8" fmla="*/ 1106 w 1106"/>
                <a:gd name="T9" fmla="*/ 1275 h 1275"/>
                <a:gd name="T10" fmla="*/ 1106 w 1106"/>
                <a:gd name="T11" fmla="*/ 0 h 1275"/>
              </a:gdLst>
              <a:ahLst/>
              <a:cxnLst>
                <a:cxn ang="0">
                  <a:pos x="T0" y="T1"/>
                </a:cxn>
                <a:cxn ang="0">
                  <a:pos x="T2" y="T3"/>
                </a:cxn>
                <a:cxn ang="0">
                  <a:pos x="T4" y="T5"/>
                </a:cxn>
                <a:cxn ang="0">
                  <a:pos x="T6" y="T7"/>
                </a:cxn>
                <a:cxn ang="0">
                  <a:pos x="T8" y="T9"/>
                </a:cxn>
                <a:cxn ang="0">
                  <a:pos x="T10" y="T11"/>
                </a:cxn>
              </a:cxnLst>
              <a:rect l="0" t="0" r="r" b="b"/>
              <a:pathLst>
                <a:path w="1106" h="1275">
                  <a:moveTo>
                    <a:pt x="1106" y="0"/>
                  </a:moveTo>
                  <a:lnTo>
                    <a:pt x="1106" y="0"/>
                  </a:lnTo>
                  <a:lnTo>
                    <a:pt x="0" y="638"/>
                  </a:lnTo>
                  <a:lnTo>
                    <a:pt x="1106" y="1275"/>
                  </a:lnTo>
                  <a:lnTo>
                    <a:pt x="1106" y="1275"/>
                  </a:lnTo>
                  <a:lnTo>
                    <a:pt x="1106" y="0"/>
                  </a:lnTo>
                  <a:close/>
                </a:path>
              </a:pathLst>
            </a:custGeom>
            <a:solidFill>
              <a:srgbClr val="C6A8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prstClr val="black"/>
                </a:solidFill>
                <a:latin typeface="微软雅黑" panose="020B0503020204020204" pitchFamily="34" charset="-122"/>
                <a:ea typeface="微软雅黑" panose="020B0503020204020204" pitchFamily="34" charset="-122"/>
              </a:endParaRPr>
            </a:p>
          </p:txBody>
        </p:sp>
      </p:grpSp>
      <p:sp>
        <p:nvSpPr>
          <p:cNvPr id="33" name="Oval 19"/>
          <p:cNvSpPr>
            <a:spLocks noChangeAspect="1" noChangeArrowheads="1"/>
          </p:cNvSpPr>
          <p:nvPr/>
        </p:nvSpPr>
        <p:spPr bwMode="auto">
          <a:xfrm>
            <a:off x="9046734" y="1741843"/>
            <a:ext cx="896257" cy="894465"/>
          </a:xfrm>
          <a:prstGeom prst="ellipse">
            <a:avLst/>
          </a:prstGeom>
          <a:solidFill>
            <a:srgbClr val="2D3E50"/>
          </a:solidFill>
          <a:ln>
            <a:noFill/>
          </a:ln>
        </p:spPr>
        <p:txBody>
          <a:bodyPr vert="horz" wrap="square" lIns="91440" tIns="45720" rIns="91440" bIns="45720" numCol="1" anchor="ctr" anchorCtr="0" compatLnSpc="1"/>
          <a:lstStyle/>
          <a:p>
            <a:pPr algn="ctr"/>
            <a:r>
              <a:rPr lang="en-AU" sz="2800" b="1" dirty="0">
                <a:solidFill>
                  <a:prstClr val="white"/>
                </a:solidFill>
                <a:latin typeface="微软雅黑" panose="020B0503020204020204" pitchFamily="34" charset="-122"/>
                <a:ea typeface="微软雅黑" panose="020B0503020204020204" pitchFamily="34" charset="-122"/>
              </a:rPr>
              <a:t>3</a:t>
            </a:r>
            <a:endParaRPr lang="en-US" sz="2800" b="1" dirty="0">
              <a:solidFill>
                <a:prstClr val="white"/>
              </a:solidFill>
              <a:latin typeface="微软雅黑" panose="020B0503020204020204" pitchFamily="34" charset="-122"/>
              <a:ea typeface="微软雅黑" panose="020B0503020204020204" pitchFamily="34" charset="-122"/>
            </a:endParaRPr>
          </a:p>
        </p:txBody>
      </p:sp>
      <p:sp>
        <p:nvSpPr>
          <p:cNvPr id="34" name="Rectangle 169"/>
          <p:cNvSpPr/>
          <p:nvPr/>
        </p:nvSpPr>
        <p:spPr>
          <a:xfrm>
            <a:off x="1580936" y="6135741"/>
            <a:ext cx="2204629" cy="50392"/>
          </a:xfrm>
          <a:prstGeom prst="rect">
            <a:avLst/>
          </a:prstGeom>
          <a:solidFill>
            <a:srgbClr val="99A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微软雅黑" panose="020B0503020204020204" pitchFamily="34" charset="-122"/>
              <a:ea typeface="微软雅黑" panose="020B0503020204020204" pitchFamily="34" charset="-122"/>
            </a:endParaRPr>
          </a:p>
        </p:txBody>
      </p:sp>
      <p:sp>
        <p:nvSpPr>
          <p:cNvPr id="35" name="Rectangle 172"/>
          <p:cNvSpPr/>
          <p:nvPr/>
        </p:nvSpPr>
        <p:spPr>
          <a:xfrm>
            <a:off x="4993686" y="6135741"/>
            <a:ext cx="2204629" cy="50392"/>
          </a:xfrm>
          <a:prstGeom prst="rect">
            <a:avLst/>
          </a:prstGeom>
          <a:solidFill>
            <a:srgbClr val="7C9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微软雅黑" panose="020B0503020204020204" pitchFamily="34" charset="-122"/>
              <a:ea typeface="微软雅黑" panose="020B0503020204020204" pitchFamily="34" charset="-122"/>
            </a:endParaRPr>
          </a:p>
        </p:txBody>
      </p:sp>
      <p:sp>
        <p:nvSpPr>
          <p:cNvPr id="36" name="Rectangle 175"/>
          <p:cNvSpPr/>
          <p:nvPr/>
        </p:nvSpPr>
        <p:spPr>
          <a:xfrm>
            <a:off x="8401134" y="6135741"/>
            <a:ext cx="2204629" cy="50392"/>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微软雅黑" panose="020B0503020204020204" pitchFamily="34" charset="-122"/>
              <a:ea typeface="微软雅黑" panose="020B0503020204020204" pitchFamily="34" charset="-122"/>
            </a:endParaRPr>
          </a:p>
        </p:txBody>
      </p:sp>
      <p:sp>
        <p:nvSpPr>
          <p:cNvPr id="37" name="TextBox 35"/>
          <p:cNvSpPr txBox="1"/>
          <p:nvPr/>
        </p:nvSpPr>
        <p:spPr>
          <a:xfrm>
            <a:off x="1597438" y="4895684"/>
            <a:ext cx="2143848" cy="954107"/>
          </a:xfrm>
          <a:prstGeom prst="rect">
            <a:avLst/>
          </a:prstGeom>
          <a:noFill/>
        </p:spPr>
        <p:txBody>
          <a:bodyPr wrap="square" rtlCol="0">
            <a:spAutoFit/>
          </a:bodyPr>
          <a:lstStyle/>
          <a:p>
            <a:pPr algn="ctr" fontAlgn="base">
              <a:spcBef>
                <a:spcPct val="0"/>
              </a:spcBef>
              <a:spcAft>
                <a:spcPct val="0"/>
              </a:spcAft>
            </a:pP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点击输入文本内容点击输入文本内容点击输入文本内容点击输入文本内容点击输入文本内容</a:t>
            </a:r>
            <a:endParaRPr lang="en-US" sz="1400" dirty="0">
              <a:solidFill>
                <a:prstClr val="black">
                  <a:lumMod val="85000"/>
                  <a:lumOff val="15000"/>
                </a:prstClr>
              </a:solidFill>
              <a:latin typeface="微软雅黑" panose="020B0503020204020204" pitchFamily="34" charset="-122"/>
              <a:ea typeface="微软雅黑" panose="020B0503020204020204" pitchFamily="34" charset="-122"/>
              <a:cs typeface="Open Sans Light" panose="020B0306030504020204" pitchFamily="34" charset="0"/>
              <a:sym typeface="Gill Sans" pitchFamily="2" charset="0"/>
            </a:endParaRPr>
          </a:p>
        </p:txBody>
      </p:sp>
      <p:sp>
        <p:nvSpPr>
          <p:cNvPr id="38" name="TextBox 35"/>
          <p:cNvSpPr txBox="1"/>
          <p:nvPr/>
        </p:nvSpPr>
        <p:spPr>
          <a:xfrm>
            <a:off x="5014481" y="4895684"/>
            <a:ext cx="2143848" cy="954107"/>
          </a:xfrm>
          <a:prstGeom prst="rect">
            <a:avLst/>
          </a:prstGeom>
          <a:noFill/>
        </p:spPr>
        <p:txBody>
          <a:bodyPr wrap="square" rtlCol="0">
            <a:spAutoFit/>
          </a:bodyPr>
          <a:lstStyle/>
          <a:p>
            <a:pPr algn="ctr" fontAlgn="base">
              <a:spcBef>
                <a:spcPct val="0"/>
              </a:spcBef>
              <a:spcAft>
                <a:spcPct val="0"/>
              </a:spcAft>
            </a:pP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点击输入文本内容点击输入文本内容点击输入文本内容点击输入文本内容点击输入文本内容</a:t>
            </a:r>
            <a:endParaRPr lang="en-US" sz="1400" dirty="0">
              <a:solidFill>
                <a:prstClr val="black">
                  <a:lumMod val="85000"/>
                  <a:lumOff val="15000"/>
                </a:prstClr>
              </a:solidFill>
              <a:latin typeface="微软雅黑" panose="020B0503020204020204" pitchFamily="34" charset="-122"/>
              <a:ea typeface="微软雅黑" panose="020B0503020204020204" pitchFamily="34" charset="-122"/>
              <a:cs typeface="Open Sans Light" panose="020B0306030504020204" pitchFamily="34" charset="0"/>
              <a:sym typeface="Gill Sans" pitchFamily="2" charset="0"/>
            </a:endParaRPr>
          </a:p>
        </p:txBody>
      </p:sp>
      <p:sp>
        <p:nvSpPr>
          <p:cNvPr id="39" name="TextBox 35"/>
          <p:cNvSpPr txBox="1"/>
          <p:nvPr/>
        </p:nvSpPr>
        <p:spPr>
          <a:xfrm>
            <a:off x="8431524" y="4895684"/>
            <a:ext cx="2143848" cy="954107"/>
          </a:xfrm>
          <a:prstGeom prst="rect">
            <a:avLst/>
          </a:prstGeom>
          <a:noFill/>
        </p:spPr>
        <p:txBody>
          <a:bodyPr wrap="square" rtlCol="0">
            <a:spAutoFit/>
          </a:bodyPr>
          <a:lstStyle/>
          <a:p>
            <a:pPr algn="ctr" fontAlgn="base">
              <a:spcBef>
                <a:spcPct val="0"/>
              </a:spcBef>
              <a:spcAft>
                <a:spcPct val="0"/>
              </a:spcAft>
            </a:pP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点击输入文本内容点击输入文本内容点击输入文本内容点击输入文本内容点击输入文本内容</a:t>
            </a:r>
            <a:endParaRPr lang="en-US" sz="1400" dirty="0">
              <a:solidFill>
                <a:prstClr val="black">
                  <a:lumMod val="85000"/>
                  <a:lumOff val="15000"/>
                </a:prstClr>
              </a:solidFill>
              <a:latin typeface="微软雅黑" panose="020B0503020204020204" pitchFamily="34" charset="-122"/>
              <a:ea typeface="微软雅黑" panose="020B0503020204020204" pitchFamily="34" charset="-122"/>
              <a:cs typeface="Open Sans Light" panose="020B0306030504020204" pitchFamily="34" charset="0"/>
              <a:sym typeface="Gill Sans"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产品与服务</a:t>
            </a:r>
          </a:p>
        </p:txBody>
      </p:sp>
      <p:sp>
        <p:nvSpPr>
          <p:cNvPr id="4" name="矩形 3"/>
          <p:cNvSpPr/>
          <p:nvPr/>
        </p:nvSpPr>
        <p:spPr>
          <a:xfrm>
            <a:off x="883445" y="2275442"/>
            <a:ext cx="1871662" cy="344328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 name="流程图: 联系 4"/>
          <p:cNvSpPr/>
          <p:nvPr/>
        </p:nvSpPr>
        <p:spPr>
          <a:xfrm>
            <a:off x="1440656" y="2532617"/>
            <a:ext cx="757238" cy="757238"/>
          </a:xfrm>
          <a:prstGeom prst="flowChartConnector">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Freeform 399"/>
          <p:cNvSpPr>
            <a:spLocks noEditPoints="1"/>
          </p:cNvSpPr>
          <p:nvPr/>
        </p:nvSpPr>
        <p:spPr bwMode="auto">
          <a:xfrm>
            <a:off x="1660524" y="2761217"/>
            <a:ext cx="308769" cy="308769"/>
          </a:xfrm>
          <a:custGeom>
            <a:avLst/>
            <a:gdLst>
              <a:gd name="T0" fmla="*/ 128 w 128"/>
              <a:gd name="T1" fmla="*/ 31 h 128"/>
              <a:gd name="T2" fmla="*/ 97 w 128"/>
              <a:gd name="T3" fmla="*/ 0 h 128"/>
              <a:gd name="T4" fmla="*/ 15 w 128"/>
              <a:gd name="T5" fmla="*/ 83 h 128"/>
              <a:gd name="T6" fmla="*/ 15 w 128"/>
              <a:gd name="T7" fmla="*/ 83 h 128"/>
              <a:gd name="T8" fmla="*/ 15 w 128"/>
              <a:gd name="T9" fmla="*/ 83 h 128"/>
              <a:gd name="T10" fmla="*/ 15 w 128"/>
              <a:gd name="T11" fmla="*/ 83 h 128"/>
              <a:gd name="T12" fmla="*/ 15 w 128"/>
              <a:gd name="T13" fmla="*/ 83 h 128"/>
              <a:gd name="T14" fmla="*/ 0 w 128"/>
              <a:gd name="T15" fmla="*/ 128 h 128"/>
              <a:gd name="T16" fmla="*/ 45 w 128"/>
              <a:gd name="T17" fmla="*/ 114 h 128"/>
              <a:gd name="T18" fmla="*/ 45 w 128"/>
              <a:gd name="T19" fmla="*/ 114 h 128"/>
              <a:gd name="T20" fmla="*/ 45 w 128"/>
              <a:gd name="T21" fmla="*/ 114 h 128"/>
              <a:gd name="T22" fmla="*/ 45 w 128"/>
              <a:gd name="T23" fmla="*/ 114 h 128"/>
              <a:gd name="T24" fmla="*/ 128 w 128"/>
              <a:gd name="T25" fmla="*/ 31 h 128"/>
              <a:gd name="T26" fmla="*/ 11 w 128"/>
              <a:gd name="T27" fmla="*/ 117 h 128"/>
              <a:gd name="T28" fmla="*/ 21 w 128"/>
              <a:gd name="T29" fmla="*/ 86 h 128"/>
              <a:gd name="T30" fmla="*/ 41 w 128"/>
              <a:gd name="T31" fmla="*/ 107 h 128"/>
              <a:gd name="T32" fmla="*/ 11 w 128"/>
              <a:gd name="T33" fmla="*/ 1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 h="128">
                <a:moveTo>
                  <a:pt x="128" y="31"/>
                </a:moveTo>
                <a:lnTo>
                  <a:pt x="97" y="0"/>
                </a:lnTo>
                <a:lnTo>
                  <a:pt x="15" y="83"/>
                </a:lnTo>
                <a:lnTo>
                  <a:pt x="15" y="83"/>
                </a:lnTo>
                <a:lnTo>
                  <a:pt x="15" y="83"/>
                </a:lnTo>
                <a:lnTo>
                  <a:pt x="15" y="83"/>
                </a:lnTo>
                <a:lnTo>
                  <a:pt x="15" y="83"/>
                </a:lnTo>
                <a:lnTo>
                  <a:pt x="0" y="128"/>
                </a:lnTo>
                <a:lnTo>
                  <a:pt x="45" y="114"/>
                </a:lnTo>
                <a:lnTo>
                  <a:pt x="45" y="114"/>
                </a:lnTo>
                <a:lnTo>
                  <a:pt x="45" y="114"/>
                </a:lnTo>
                <a:lnTo>
                  <a:pt x="45" y="114"/>
                </a:lnTo>
                <a:lnTo>
                  <a:pt x="128" y="31"/>
                </a:lnTo>
                <a:close/>
                <a:moveTo>
                  <a:pt x="11" y="117"/>
                </a:moveTo>
                <a:lnTo>
                  <a:pt x="21" y="86"/>
                </a:lnTo>
                <a:lnTo>
                  <a:pt x="41" y="107"/>
                </a:lnTo>
                <a:lnTo>
                  <a:pt x="11" y="117"/>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nvGrpSpPr>
          <p:cNvPr id="7" name="组合 6"/>
          <p:cNvGrpSpPr/>
          <p:nvPr/>
        </p:nvGrpSpPr>
        <p:grpSpPr>
          <a:xfrm>
            <a:off x="1102850" y="3518455"/>
            <a:ext cx="1432851" cy="1617754"/>
            <a:chOff x="3830333" y="4642884"/>
            <a:chExt cx="1432851" cy="1617754"/>
          </a:xfrm>
        </p:grpSpPr>
        <p:sp>
          <p:nvSpPr>
            <p:cNvPr id="8" name="文本框 7"/>
            <p:cNvSpPr txBox="1"/>
            <p:nvPr/>
          </p:nvSpPr>
          <p:spPr>
            <a:xfrm>
              <a:off x="3830333" y="4991380"/>
              <a:ext cx="1432851" cy="1269258"/>
            </a:xfrm>
            <a:prstGeom prst="rect">
              <a:avLst/>
            </a:prstGeom>
            <a:noFill/>
          </p:spPr>
          <p:txBody>
            <a:bodyPr wrap="square" rtlCol="0">
              <a:spAutoFit/>
            </a:bodyPr>
            <a:lstStyle/>
            <a:p>
              <a:pPr algn="ctr">
                <a:lnSpc>
                  <a:spcPct val="130000"/>
                </a:lnSpc>
              </a:pPr>
              <a:r>
                <a:rPr lang="zh-CN" altLang="en-US" sz="1200" dirty="0" smtClean="0">
                  <a:solidFill>
                    <a:prstClr val="black"/>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p>
          </p:txBody>
        </p:sp>
        <p:sp>
          <p:nvSpPr>
            <p:cNvPr id="9" name="文本框 8"/>
            <p:cNvSpPr txBox="1"/>
            <p:nvPr/>
          </p:nvSpPr>
          <p:spPr>
            <a:xfrm>
              <a:off x="3997058" y="4642884"/>
              <a:ext cx="1090665" cy="338554"/>
            </a:xfrm>
            <a:prstGeom prst="rect">
              <a:avLst/>
            </a:prstGeom>
            <a:noFill/>
          </p:spPr>
          <p:txBody>
            <a:bodyPr wrap="square" rtlCol="0">
              <a:spAutoFit/>
            </a:bodyPr>
            <a:lstStyle/>
            <a:p>
              <a:pPr algn="ctr"/>
              <a:r>
                <a:rPr lang="zh-CN" altLang="en-US" sz="1600" b="1" dirty="0" smtClean="0">
                  <a:solidFill>
                    <a:prstClr val="black"/>
                  </a:solidFill>
                  <a:latin typeface="微软雅黑" panose="020B0503020204020204" pitchFamily="34" charset="-122"/>
                  <a:ea typeface="微软雅黑" panose="020B0503020204020204" pitchFamily="34" charset="-122"/>
                </a:rPr>
                <a:t>添加标题</a:t>
              </a:r>
            </a:p>
          </p:txBody>
        </p:sp>
      </p:grpSp>
      <p:sp>
        <p:nvSpPr>
          <p:cNvPr id="10" name="矩形 9"/>
          <p:cNvSpPr/>
          <p:nvPr/>
        </p:nvSpPr>
        <p:spPr>
          <a:xfrm>
            <a:off x="3021807" y="2275442"/>
            <a:ext cx="1871662" cy="344328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流程图: 联系 10"/>
          <p:cNvSpPr/>
          <p:nvPr/>
        </p:nvSpPr>
        <p:spPr>
          <a:xfrm>
            <a:off x="3579019" y="2532617"/>
            <a:ext cx="757238" cy="757238"/>
          </a:xfrm>
          <a:prstGeom prst="flowChartConnector">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Freeform 122"/>
          <p:cNvSpPr/>
          <p:nvPr/>
        </p:nvSpPr>
        <p:spPr bwMode="auto">
          <a:xfrm>
            <a:off x="3812382" y="2793093"/>
            <a:ext cx="297942" cy="297942"/>
          </a:xfrm>
          <a:custGeom>
            <a:avLst/>
            <a:gdLst>
              <a:gd name="T0" fmla="*/ 268 w 290"/>
              <a:gd name="T1" fmla="*/ 181 h 290"/>
              <a:gd name="T2" fmla="*/ 217 w 290"/>
              <a:gd name="T3" fmla="*/ 186 h 290"/>
              <a:gd name="T4" fmla="*/ 159 w 290"/>
              <a:gd name="T5" fmla="*/ 127 h 290"/>
              <a:gd name="T6" fmla="*/ 287 w 290"/>
              <a:gd name="T7" fmla="*/ 50 h 290"/>
              <a:gd name="T8" fmla="*/ 265 w 290"/>
              <a:gd name="T9" fmla="*/ 28 h 290"/>
              <a:gd name="T10" fmla="*/ 101 w 290"/>
              <a:gd name="T11" fmla="*/ 70 h 290"/>
              <a:gd name="T12" fmla="*/ 41 w 290"/>
              <a:gd name="T13" fmla="*/ 9 h 290"/>
              <a:gd name="T14" fmla="*/ 9 w 290"/>
              <a:gd name="T15" fmla="*/ 9 h 290"/>
              <a:gd name="T16" fmla="*/ 9 w 290"/>
              <a:gd name="T17" fmla="*/ 41 h 290"/>
              <a:gd name="T18" fmla="*/ 70 w 290"/>
              <a:gd name="T19" fmla="*/ 101 h 290"/>
              <a:gd name="T20" fmla="*/ 28 w 290"/>
              <a:gd name="T21" fmla="*/ 265 h 290"/>
              <a:gd name="T22" fmla="*/ 50 w 290"/>
              <a:gd name="T23" fmla="*/ 287 h 290"/>
              <a:gd name="T24" fmla="*/ 127 w 290"/>
              <a:gd name="T25" fmla="*/ 159 h 290"/>
              <a:gd name="T26" fmla="*/ 185 w 290"/>
              <a:gd name="T27" fmla="*/ 217 h 290"/>
              <a:gd name="T28" fmla="*/ 181 w 290"/>
              <a:gd name="T29" fmla="*/ 269 h 290"/>
              <a:gd name="T30" fmla="*/ 203 w 290"/>
              <a:gd name="T31" fmla="*/ 290 h 290"/>
              <a:gd name="T32" fmla="*/ 234 w 290"/>
              <a:gd name="T33" fmla="*/ 234 h 290"/>
              <a:gd name="T34" fmla="*/ 290 w 290"/>
              <a:gd name="T35" fmla="*/ 203 h 290"/>
              <a:gd name="T36" fmla="*/ 268 w 290"/>
              <a:gd name="T37" fmla="*/ 181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0" h="290">
                <a:moveTo>
                  <a:pt x="268" y="181"/>
                </a:moveTo>
                <a:cubicBezTo>
                  <a:pt x="217" y="186"/>
                  <a:pt x="217" y="186"/>
                  <a:pt x="217" y="186"/>
                </a:cubicBezTo>
                <a:cubicBezTo>
                  <a:pt x="159" y="127"/>
                  <a:pt x="159" y="127"/>
                  <a:pt x="159" y="127"/>
                </a:cubicBezTo>
                <a:cubicBezTo>
                  <a:pt x="287" y="50"/>
                  <a:pt x="287" y="50"/>
                  <a:pt x="287" y="50"/>
                </a:cubicBezTo>
                <a:cubicBezTo>
                  <a:pt x="265" y="28"/>
                  <a:pt x="265" y="28"/>
                  <a:pt x="265" y="28"/>
                </a:cubicBezTo>
                <a:cubicBezTo>
                  <a:pt x="101" y="70"/>
                  <a:pt x="101" y="70"/>
                  <a:pt x="101" y="70"/>
                </a:cubicBezTo>
                <a:cubicBezTo>
                  <a:pt x="41" y="9"/>
                  <a:pt x="41" y="9"/>
                  <a:pt x="41" y="9"/>
                </a:cubicBezTo>
                <a:cubicBezTo>
                  <a:pt x="32" y="0"/>
                  <a:pt x="18" y="0"/>
                  <a:pt x="9" y="9"/>
                </a:cubicBezTo>
                <a:cubicBezTo>
                  <a:pt x="0" y="18"/>
                  <a:pt x="0" y="32"/>
                  <a:pt x="9" y="41"/>
                </a:cubicBezTo>
                <a:cubicBezTo>
                  <a:pt x="70" y="101"/>
                  <a:pt x="70" y="101"/>
                  <a:pt x="70" y="101"/>
                </a:cubicBezTo>
                <a:cubicBezTo>
                  <a:pt x="28" y="265"/>
                  <a:pt x="28" y="265"/>
                  <a:pt x="28" y="265"/>
                </a:cubicBezTo>
                <a:cubicBezTo>
                  <a:pt x="50" y="287"/>
                  <a:pt x="50" y="287"/>
                  <a:pt x="50" y="287"/>
                </a:cubicBezTo>
                <a:cubicBezTo>
                  <a:pt x="127" y="159"/>
                  <a:pt x="127" y="159"/>
                  <a:pt x="127" y="159"/>
                </a:cubicBezTo>
                <a:cubicBezTo>
                  <a:pt x="185" y="217"/>
                  <a:pt x="185" y="217"/>
                  <a:pt x="185" y="217"/>
                </a:cubicBezTo>
                <a:cubicBezTo>
                  <a:pt x="181" y="269"/>
                  <a:pt x="181" y="269"/>
                  <a:pt x="181" y="269"/>
                </a:cubicBezTo>
                <a:cubicBezTo>
                  <a:pt x="203" y="290"/>
                  <a:pt x="203" y="290"/>
                  <a:pt x="203" y="290"/>
                </a:cubicBezTo>
                <a:cubicBezTo>
                  <a:pt x="234" y="234"/>
                  <a:pt x="234" y="234"/>
                  <a:pt x="234" y="234"/>
                </a:cubicBezTo>
                <a:cubicBezTo>
                  <a:pt x="290" y="203"/>
                  <a:pt x="290" y="203"/>
                  <a:pt x="290" y="203"/>
                </a:cubicBezTo>
                <a:lnTo>
                  <a:pt x="268" y="181"/>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nvGrpSpPr>
          <p:cNvPr id="13" name="组合 12"/>
          <p:cNvGrpSpPr/>
          <p:nvPr/>
        </p:nvGrpSpPr>
        <p:grpSpPr>
          <a:xfrm>
            <a:off x="3241212" y="3518455"/>
            <a:ext cx="1432851" cy="1617754"/>
            <a:chOff x="3830333" y="4642884"/>
            <a:chExt cx="1432851" cy="1617754"/>
          </a:xfrm>
        </p:grpSpPr>
        <p:sp>
          <p:nvSpPr>
            <p:cNvPr id="14" name="文本框 13"/>
            <p:cNvSpPr txBox="1"/>
            <p:nvPr/>
          </p:nvSpPr>
          <p:spPr>
            <a:xfrm>
              <a:off x="3830333" y="4991380"/>
              <a:ext cx="1432851" cy="1269258"/>
            </a:xfrm>
            <a:prstGeom prst="rect">
              <a:avLst/>
            </a:prstGeom>
            <a:noFill/>
          </p:spPr>
          <p:txBody>
            <a:bodyPr wrap="square" rtlCol="0">
              <a:spAutoFit/>
            </a:bodyPr>
            <a:lstStyle/>
            <a:p>
              <a:pPr algn="ctr">
                <a:lnSpc>
                  <a:spcPct val="130000"/>
                </a:lnSpc>
              </a:pPr>
              <a:r>
                <a:rPr lang="zh-CN" altLang="en-US" sz="1200" dirty="0" smtClean="0">
                  <a:solidFill>
                    <a:prstClr val="black"/>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p>
          </p:txBody>
        </p:sp>
        <p:sp>
          <p:nvSpPr>
            <p:cNvPr id="15" name="文本框 14"/>
            <p:cNvSpPr txBox="1"/>
            <p:nvPr/>
          </p:nvSpPr>
          <p:spPr>
            <a:xfrm>
              <a:off x="3997058" y="4642884"/>
              <a:ext cx="1090665" cy="338554"/>
            </a:xfrm>
            <a:prstGeom prst="rect">
              <a:avLst/>
            </a:prstGeom>
            <a:noFill/>
          </p:spPr>
          <p:txBody>
            <a:bodyPr wrap="square" rtlCol="0">
              <a:spAutoFit/>
            </a:bodyPr>
            <a:lstStyle/>
            <a:p>
              <a:pPr algn="ctr"/>
              <a:r>
                <a:rPr lang="zh-CN" altLang="en-US" sz="1600" b="1" dirty="0" smtClean="0">
                  <a:solidFill>
                    <a:prstClr val="black"/>
                  </a:solidFill>
                  <a:latin typeface="微软雅黑" panose="020B0503020204020204" pitchFamily="34" charset="-122"/>
                  <a:ea typeface="微软雅黑" panose="020B0503020204020204" pitchFamily="34" charset="-122"/>
                </a:rPr>
                <a:t>添加标题</a:t>
              </a:r>
            </a:p>
          </p:txBody>
        </p:sp>
      </p:grpSp>
      <p:sp>
        <p:nvSpPr>
          <p:cNvPr id="16" name="矩形 15"/>
          <p:cNvSpPr/>
          <p:nvPr/>
        </p:nvSpPr>
        <p:spPr>
          <a:xfrm>
            <a:off x="5160169" y="2275442"/>
            <a:ext cx="1871662" cy="344328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流程图: 联系 16"/>
          <p:cNvSpPr/>
          <p:nvPr/>
        </p:nvSpPr>
        <p:spPr>
          <a:xfrm>
            <a:off x="5720106" y="2561098"/>
            <a:ext cx="757238" cy="757238"/>
          </a:xfrm>
          <a:prstGeom prst="flowChartConnector">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Freeform 93"/>
          <p:cNvSpPr>
            <a:spLocks noEditPoints="1"/>
          </p:cNvSpPr>
          <p:nvPr/>
        </p:nvSpPr>
        <p:spPr bwMode="auto">
          <a:xfrm>
            <a:off x="5963982" y="2728880"/>
            <a:ext cx="274937" cy="369587"/>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nvGrpSpPr>
          <p:cNvPr id="19" name="组合 18"/>
          <p:cNvGrpSpPr/>
          <p:nvPr/>
        </p:nvGrpSpPr>
        <p:grpSpPr>
          <a:xfrm>
            <a:off x="5379574" y="3520819"/>
            <a:ext cx="1432851" cy="1617754"/>
            <a:chOff x="3830333" y="4642884"/>
            <a:chExt cx="1432851" cy="1617754"/>
          </a:xfrm>
        </p:grpSpPr>
        <p:sp>
          <p:nvSpPr>
            <p:cNvPr id="20" name="文本框 19"/>
            <p:cNvSpPr txBox="1"/>
            <p:nvPr/>
          </p:nvSpPr>
          <p:spPr>
            <a:xfrm>
              <a:off x="3830333" y="4991380"/>
              <a:ext cx="1432851" cy="1269258"/>
            </a:xfrm>
            <a:prstGeom prst="rect">
              <a:avLst/>
            </a:prstGeom>
            <a:noFill/>
          </p:spPr>
          <p:txBody>
            <a:bodyPr wrap="square" rtlCol="0">
              <a:spAutoFit/>
            </a:bodyPr>
            <a:lstStyle/>
            <a:p>
              <a:pPr algn="ctr">
                <a:lnSpc>
                  <a:spcPct val="130000"/>
                </a:lnSpc>
              </a:pPr>
              <a:r>
                <a:rPr lang="zh-CN" altLang="en-US" sz="1200" dirty="0" smtClean="0">
                  <a:solidFill>
                    <a:prstClr val="black"/>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p>
          </p:txBody>
        </p:sp>
        <p:sp>
          <p:nvSpPr>
            <p:cNvPr id="21" name="文本框 20"/>
            <p:cNvSpPr txBox="1"/>
            <p:nvPr/>
          </p:nvSpPr>
          <p:spPr>
            <a:xfrm>
              <a:off x="3997058" y="4642884"/>
              <a:ext cx="1090665" cy="338554"/>
            </a:xfrm>
            <a:prstGeom prst="rect">
              <a:avLst/>
            </a:prstGeom>
            <a:noFill/>
          </p:spPr>
          <p:txBody>
            <a:bodyPr wrap="square" rtlCol="0">
              <a:spAutoFit/>
            </a:bodyPr>
            <a:lstStyle/>
            <a:p>
              <a:pPr algn="ctr"/>
              <a:r>
                <a:rPr lang="zh-CN" altLang="en-US" sz="1600" b="1" dirty="0" smtClean="0">
                  <a:solidFill>
                    <a:prstClr val="black"/>
                  </a:solidFill>
                  <a:latin typeface="微软雅黑" panose="020B0503020204020204" pitchFamily="34" charset="-122"/>
                  <a:ea typeface="微软雅黑" panose="020B0503020204020204" pitchFamily="34" charset="-122"/>
                </a:rPr>
                <a:t>添加标题</a:t>
              </a:r>
            </a:p>
          </p:txBody>
        </p:sp>
      </p:grpSp>
      <p:sp>
        <p:nvSpPr>
          <p:cNvPr id="22" name="矩形 21"/>
          <p:cNvSpPr/>
          <p:nvPr/>
        </p:nvSpPr>
        <p:spPr>
          <a:xfrm>
            <a:off x="7298531" y="2275442"/>
            <a:ext cx="1871662" cy="344328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流程图: 联系 22"/>
          <p:cNvSpPr/>
          <p:nvPr/>
        </p:nvSpPr>
        <p:spPr>
          <a:xfrm>
            <a:off x="7855743" y="2532617"/>
            <a:ext cx="757238" cy="757238"/>
          </a:xfrm>
          <a:prstGeom prst="flowChartConnector">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Freeform 112"/>
          <p:cNvSpPr>
            <a:spLocks noEditPoints="1"/>
          </p:cNvSpPr>
          <p:nvPr/>
        </p:nvSpPr>
        <p:spPr bwMode="auto">
          <a:xfrm>
            <a:off x="8076405" y="2712004"/>
            <a:ext cx="325647" cy="327644"/>
          </a:xfrm>
          <a:custGeom>
            <a:avLst/>
            <a:gdLst>
              <a:gd name="T0" fmla="*/ 179 w 288"/>
              <a:gd name="T1" fmla="*/ 120 h 288"/>
              <a:gd name="T2" fmla="*/ 183 w 288"/>
              <a:gd name="T3" fmla="*/ 92 h 288"/>
              <a:gd name="T4" fmla="*/ 92 w 288"/>
              <a:gd name="T5" fmla="*/ 0 h 288"/>
              <a:gd name="T6" fmla="*/ 0 w 288"/>
              <a:gd name="T7" fmla="*/ 92 h 288"/>
              <a:gd name="T8" fmla="*/ 92 w 288"/>
              <a:gd name="T9" fmla="*/ 183 h 288"/>
              <a:gd name="T10" fmla="*/ 121 w 288"/>
              <a:gd name="T11" fmla="*/ 178 h 288"/>
              <a:gd name="T12" fmla="*/ 142 w 288"/>
              <a:gd name="T13" fmla="*/ 199 h 288"/>
              <a:gd name="T14" fmla="*/ 186 w 288"/>
              <a:gd name="T15" fmla="*/ 199 h 288"/>
              <a:gd name="T16" fmla="*/ 186 w 288"/>
              <a:gd name="T17" fmla="*/ 244 h 288"/>
              <a:gd name="T18" fmla="*/ 186 w 288"/>
              <a:gd name="T19" fmla="*/ 244 h 288"/>
              <a:gd name="T20" fmla="*/ 230 w 288"/>
              <a:gd name="T21" fmla="*/ 244 h 288"/>
              <a:gd name="T22" fmla="*/ 230 w 288"/>
              <a:gd name="T23" fmla="*/ 288 h 288"/>
              <a:gd name="T24" fmla="*/ 230 w 288"/>
              <a:gd name="T25" fmla="*/ 288 h 288"/>
              <a:gd name="T26" fmla="*/ 288 w 288"/>
              <a:gd name="T27" fmla="*/ 288 h 288"/>
              <a:gd name="T28" fmla="*/ 288 w 288"/>
              <a:gd name="T29" fmla="*/ 288 h 288"/>
              <a:gd name="T30" fmla="*/ 288 w 288"/>
              <a:gd name="T31" fmla="*/ 288 h 288"/>
              <a:gd name="T32" fmla="*/ 288 w 288"/>
              <a:gd name="T33" fmla="*/ 230 h 288"/>
              <a:gd name="T34" fmla="*/ 179 w 288"/>
              <a:gd name="T35" fmla="*/ 120 h 288"/>
              <a:gd name="T36" fmla="*/ 73 w 288"/>
              <a:gd name="T37" fmla="*/ 103 h 288"/>
              <a:gd name="T38" fmla="*/ 42 w 288"/>
              <a:gd name="T39" fmla="*/ 72 h 288"/>
              <a:gd name="T40" fmla="*/ 73 w 288"/>
              <a:gd name="T41" fmla="*/ 41 h 288"/>
              <a:gd name="T42" fmla="*/ 104 w 288"/>
              <a:gd name="T43" fmla="*/ 72 h 288"/>
              <a:gd name="T44" fmla="*/ 73 w 288"/>
              <a:gd name="T45" fmla="*/ 10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8" h="288">
                <a:moveTo>
                  <a:pt x="179" y="120"/>
                </a:moveTo>
                <a:cubicBezTo>
                  <a:pt x="182" y="111"/>
                  <a:pt x="183" y="102"/>
                  <a:pt x="183" y="92"/>
                </a:cubicBezTo>
                <a:cubicBezTo>
                  <a:pt x="183" y="41"/>
                  <a:pt x="142" y="0"/>
                  <a:pt x="92" y="0"/>
                </a:cubicBezTo>
                <a:cubicBezTo>
                  <a:pt x="41" y="0"/>
                  <a:pt x="0" y="41"/>
                  <a:pt x="0" y="92"/>
                </a:cubicBezTo>
                <a:cubicBezTo>
                  <a:pt x="0" y="142"/>
                  <a:pt x="41" y="183"/>
                  <a:pt x="92" y="183"/>
                </a:cubicBezTo>
                <a:cubicBezTo>
                  <a:pt x="102" y="183"/>
                  <a:pt x="112" y="181"/>
                  <a:pt x="121" y="178"/>
                </a:cubicBezTo>
                <a:cubicBezTo>
                  <a:pt x="142" y="199"/>
                  <a:pt x="142" y="199"/>
                  <a:pt x="142" y="199"/>
                </a:cubicBezTo>
                <a:cubicBezTo>
                  <a:pt x="186" y="199"/>
                  <a:pt x="186" y="199"/>
                  <a:pt x="186" y="199"/>
                </a:cubicBezTo>
                <a:cubicBezTo>
                  <a:pt x="186" y="244"/>
                  <a:pt x="186" y="244"/>
                  <a:pt x="186" y="244"/>
                </a:cubicBezTo>
                <a:cubicBezTo>
                  <a:pt x="186" y="244"/>
                  <a:pt x="186" y="244"/>
                  <a:pt x="186" y="244"/>
                </a:cubicBezTo>
                <a:cubicBezTo>
                  <a:pt x="230" y="244"/>
                  <a:pt x="230" y="244"/>
                  <a:pt x="230" y="244"/>
                </a:cubicBezTo>
                <a:cubicBezTo>
                  <a:pt x="230" y="288"/>
                  <a:pt x="230" y="288"/>
                  <a:pt x="230" y="288"/>
                </a:cubicBezTo>
                <a:cubicBezTo>
                  <a:pt x="230" y="288"/>
                  <a:pt x="230" y="288"/>
                  <a:pt x="230" y="288"/>
                </a:cubicBezTo>
                <a:cubicBezTo>
                  <a:pt x="288" y="288"/>
                  <a:pt x="288" y="288"/>
                  <a:pt x="288" y="288"/>
                </a:cubicBezTo>
                <a:cubicBezTo>
                  <a:pt x="288" y="288"/>
                  <a:pt x="288" y="288"/>
                  <a:pt x="288" y="288"/>
                </a:cubicBezTo>
                <a:cubicBezTo>
                  <a:pt x="288" y="288"/>
                  <a:pt x="288" y="288"/>
                  <a:pt x="288" y="288"/>
                </a:cubicBezTo>
                <a:cubicBezTo>
                  <a:pt x="288" y="230"/>
                  <a:pt x="288" y="230"/>
                  <a:pt x="288" y="230"/>
                </a:cubicBezTo>
                <a:lnTo>
                  <a:pt x="179" y="120"/>
                </a:lnTo>
                <a:close/>
                <a:moveTo>
                  <a:pt x="73" y="103"/>
                </a:moveTo>
                <a:cubicBezTo>
                  <a:pt x="56" y="103"/>
                  <a:pt x="42" y="89"/>
                  <a:pt x="42" y="72"/>
                </a:cubicBezTo>
                <a:cubicBezTo>
                  <a:pt x="42" y="55"/>
                  <a:pt x="56" y="41"/>
                  <a:pt x="73" y="41"/>
                </a:cubicBezTo>
                <a:cubicBezTo>
                  <a:pt x="90" y="41"/>
                  <a:pt x="104" y="55"/>
                  <a:pt x="104" y="72"/>
                </a:cubicBezTo>
                <a:cubicBezTo>
                  <a:pt x="104" y="89"/>
                  <a:pt x="90" y="103"/>
                  <a:pt x="73" y="103"/>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nvGrpSpPr>
          <p:cNvPr id="25" name="组合 24"/>
          <p:cNvGrpSpPr/>
          <p:nvPr/>
        </p:nvGrpSpPr>
        <p:grpSpPr>
          <a:xfrm>
            <a:off x="7517936" y="3518456"/>
            <a:ext cx="1432851" cy="1617754"/>
            <a:chOff x="3830333" y="4642884"/>
            <a:chExt cx="1432851" cy="1617754"/>
          </a:xfrm>
        </p:grpSpPr>
        <p:sp>
          <p:nvSpPr>
            <p:cNvPr id="26" name="文本框 25"/>
            <p:cNvSpPr txBox="1"/>
            <p:nvPr/>
          </p:nvSpPr>
          <p:spPr>
            <a:xfrm>
              <a:off x="3830333" y="4991380"/>
              <a:ext cx="1432851" cy="1269258"/>
            </a:xfrm>
            <a:prstGeom prst="rect">
              <a:avLst/>
            </a:prstGeom>
            <a:noFill/>
          </p:spPr>
          <p:txBody>
            <a:bodyPr wrap="square" rtlCol="0">
              <a:spAutoFit/>
            </a:bodyPr>
            <a:lstStyle/>
            <a:p>
              <a:pPr algn="ctr">
                <a:lnSpc>
                  <a:spcPct val="130000"/>
                </a:lnSpc>
              </a:pPr>
              <a:r>
                <a:rPr lang="zh-CN" altLang="en-US" sz="1200" dirty="0" smtClean="0">
                  <a:solidFill>
                    <a:prstClr val="black"/>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p>
          </p:txBody>
        </p:sp>
        <p:sp>
          <p:nvSpPr>
            <p:cNvPr id="27" name="文本框 26"/>
            <p:cNvSpPr txBox="1"/>
            <p:nvPr/>
          </p:nvSpPr>
          <p:spPr>
            <a:xfrm>
              <a:off x="3997058" y="4642884"/>
              <a:ext cx="1090665" cy="338554"/>
            </a:xfrm>
            <a:prstGeom prst="rect">
              <a:avLst/>
            </a:prstGeom>
            <a:noFill/>
          </p:spPr>
          <p:txBody>
            <a:bodyPr wrap="square" rtlCol="0">
              <a:spAutoFit/>
            </a:bodyPr>
            <a:lstStyle/>
            <a:p>
              <a:pPr algn="ctr"/>
              <a:r>
                <a:rPr lang="zh-CN" altLang="en-US" sz="1600" b="1" dirty="0" smtClean="0">
                  <a:solidFill>
                    <a:prstClr val="black"/>
                  </a:solidFill>
                  <a:latin typeface="微软雅黑" panose="020B0503020204020204" pitchFamily="34" charset="-122"/>
                  <a:ea typeface="微软雅黑" panose="020B0503020204020204" pitchFamily="34" charset="-122"/>
                </a:rPr>
                <a:t>添加标题</a:t>
              </a:r>
            </a:p>
          </p:txBody>
        </p:sp>
      </p:grpSp>
      <p:sp>
        <p:nvSpPr>
          <p:cNvPr id="28" name="矩形 27"/>
          <p:cNvSpPr/>
          <p:nvPr/>
        </p:nvSpPr>
        <p:spPr>
          <a:xfrm>
            <a:off x="9436893" y="2275442"/>
            <a:ext cx="1871662" cy="344328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流程图: 联系 28"/>
          <p:cNvSpPr/>
          <p:nvPr/>
        </p:nvSpPr>
        <p:spPr>
          <a:xfrm>
            <a:off x="9994105" y="2532617"/>
            <a:ext cx="757238" cy="757238"/>
          </a:xfrm>
          <a:prstGeom prst="flowChartConnector">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Freeform 32"/>
          <p:cNvSpPr/>
          <p:nvPr/>
        </p:nvSpPr>
        <p:spPr bwMode="auto">
          <a:xfrm>
            <a:off x="10240167" y="2781061"/>
            <a:ext cx="255018" cy="317312"/>
          </a:xfrm>
          <a:custGeom>
            <a:avLst/>
            <a:gdLst>
              <a:gd name="T0" fmla="*/ 231 w 231"/>
              <a:gd name="T1" fmla="*/ 0 h 288"/>
              <a:gd name="T2" fmla="*/ 0 w 231"/>
              <a:gd name="T3" fmla="*/ 0 h 288"/>
              <a:gd name="T4" fmla="*/ 99 w 231"/>
              <a:gd name="T5" fmla="*/ 114 h 288"/>
              <a:gd name="T6" fmla="*/ 99 w 231"/>
              <a:gd name="T7" fmla="*/ 243 h 288"/>
              <a:gd name="T8" fmla="*/ 46 w 231"/>
              <a:gd name="T9" fmla="*/ 288 h 288"/>
              <a:gd name="T10" fmla="*/ 185 w 231"/>
              <a:gd name="T11" fmla="*/ 288 h 288"/>
              <a:gd name="T12" fmla="*/ 132 w 231"/>
              <a:gd name="T13" fmla="*/ 243 h 288"/>
              <a:gd name="T14" fmla="*/ 132 w 231"/>
              <a:gd name="T15" fmla="*/ 114 h 288"/>
              <a:gd name="T16" fmla="*/ 231 w 231"/>
              <a:gd name="T17"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288">
                <a:moveTo>
                  <a:pt x="231" y="0"/>
                </a:moveTo>
                <a:cubicBezTo>
                  <a:pt x="0" y="0"/>
                  <a:pt x="0" y="0"/>
                  <a:pt x="0" y="0"/>
                </a:cubicBezTo>
                <a:cubicBezTo>
                  <a:pt x="0" y="58"/>
                  <a:pt x="43" y="106"/>
                  <a:pt x="99" y="114"/>
                </a:cubicBezTo>
                <a:cubicBezTo>
                  <a:pt x="99" y="243"/>
                  <a:pt x="99" y="243"/>
                  <a:pt x="99" y="243"/>
                </a:cubicBezTo>
                <a:cubicBezTo>
                  <a:pt x="68" y="248"/>
                  <a:pt x="46" y="266"/>
                  <a:pt x="46" y="288"/>
                </a:cubicBezTo>
                <a:cubicBezTo>
                  <a:pt x="185" y="288"/>
                  <a:pt x="185" y="288"/>
                  <a:pt x="185" y="288"/>
                </a:cubicBezTo>
                <a:cubicBezTo>
                  <a:pt x="185" y="266"/>
                  <a:pt x="162" y="248"/>
                  <a:pt x="132" y="243"/>
                </a:cubicBezTo>
                <a:cubicBezTo>
                  <a:pt x="132" y="114"/>
                  <a:pt x="132" y="114"/>
                  <a:pt x="132" y="114"/>
                </a:cubicBezTo>
                <a:cubicBezTo>
                  <a:pt x="188" y="106"/>
                  <a:pt x="231" y="58"/>
                  <a:pt x="231"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nvGrpSpPr>
          <p:cNvPr id="31" name="组合 30"/>
          <p:cNvGrpSpPr/>
          <p:nvPr/>
        </p:nvGrpSpPr>
        <p:grpSpPr>
          <a:xfrm>
            <a:off x="9634903" y="3518455"/>
            <a:ext cx="1432851" cy="1617754"/>
            <a:chOff x="3830333" y="4642884"/>
            <a:chExt cx="1432851" cy="1617754"/>
          </a:xfrm>
        </p:grpSpPr>
        <p:sp>
          <p:nvSpPr>
            <p:cNvPr id="32" name="文本框 31"/>
            <p:cNvSpPr txBox="1"/>
            <p:nvPr/>
          </p:nvSpPr>
          <p:spPr>
            <a:xfrm>
              <a:off x="3830333" y="4991380"/>
              <a:ext cx="1432851" cy="1269258"/>
            </a:xfrm>
            <a:prstGeom prst="rect">
              <a:avLst/>
            </a:prstGeom>
            <a:noFill/>
          </p:spPr>
          <p:txBody>
            <a:bodyPr wrap="square" rtlCol="0">
              <a:spAutoFit/>
            </a:bodyPr>
            <a:lstStyle/>
            <a:p>
              <a:pPr algn="ctr">
                <a:lnSpc>
                  <a:spcPct val="130000"/>
                </a:lnSpc>
              </a:pPr>
              <a:r>
                <a:rPr lang="zh-CN" altLang="en-US" sz="1200" dirty="0" smtClean="0">
                  <a:solidFill>
                    <a:prstClr val="black"/>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p>
          </p:txBody>
        </p:sp>
        <p:sp>
          <p:nvSpPr>
            <p:cNvPr id="33" name="文本框 32"/>
            <p:cNvSpPr txBox="1"/>
            <p:nvPr/>
          </p:nvSpPr>
          <p:spPr>
            <a:xfrm>
              <a:off x="3997058" y="4642884"/>
              <a:ext cx="1090665" cy="338554"/>
            </a:xfrm>
            <a:prstGeom prst="rect">
              <a:avLst/>
            </a:prstGeom>
            <a:noFill/>
          </p:spPr>
          <p:txBody>
            <a:bodyPr wrap="square" rtlCol="0">
              <a:spAutoFit/>
            </a:bodyPr>
            <a:lstStyle/>
            <a:p>
              <a:pPr algn="ctr"/>
              <a:r>
                <a:rPr lang="zh-CN" altLang="en-US" sz="1600" b="1" dirty="0" smtClean="0">
                  <a:solidFill>
                    <a:prstClr val="black"/>
                  </a:solidFill>
                  <a:latin typeface="微软雅黑" panose="020B0503020204020204" pitchFamily="34" charset="-122"/>
                  <a:ea typeface="微软雅黑" panose="020B0503020204020204" pitchFamily="34" charset="-122"/>
                </a:rPr>
                <a:t>添加标题</a:t>
              </a:r>
            </a:p>
          </p:txBody>
        </p:sp>
      </p:gr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产品与服务</a:t>
            </a:r>
          </a:p>
        </p:txBody>
      </p:sp>
      <p:grpSp>
        <p:nvGrpSpPr>
          <p:cNvPr id="4" name="组合 3"/>
          <p:cNvGrpSpPr/>
          <p:nvPr/>
        </p:nvGrpSpPr>
        <p:grpSpPr>
          <a:xfrm>
            <a:off x="0" y="2187736"/>
            <a:ext cx="4438650" cy="4161941"/>
            <a:chOff x="0" y="1601788"/>
            <a:chExt cx="5602288" cy="5253037"/>
          </a:xfrm>
          <a:solidFill>
            <a:srgbClr val="2D3E50"/>
          </a:solidFill>
        </p:grpSpPr>
        <p:sp>
          <p:nvSpPr>
            <p:cNvPr id="5" name="Freeform 5"/>
            <p:cNvSpPr>
              <a:spLocks noEditPoints="1"/>
            </p:cNvSpPr>
            <p:nvPr/>
          </p:nvSpPr>
          <p:spPr bwMode="auto">
            <a:xfrm>
              <a:off x="1747838" y="3155950"/>
              <a:ext cx="806450" cy="808037"/>
            </a:xfrm>
            <a:custGeom>
              <a:avLst/>
              <a:gdLst>
                <a:gd name="T0" fmla="*/ 36 w 215"/>
                <a:gd name="T1" fmla="*/ 27 h 215"/>
                <a:gd name="T2" fmla="*/ 36 w 215"/>
                <a:gd name="T3" fmla="*/ 51 h 215"/>
                <a:gd name="T4" fmla="*/ 10 w 215"/>
                <a:gd name="T5" fmla="*/ 61 h 215"/>
                <a:gd name="T6" fmla="*/ 20 w 215"/>
                <a:gd name="T7" fmla="*/ 82 h 215"/>
                <a:gd name="T8" fmla="*/ 0 w 215"/>
                <a:gd name="T9" fmla="*/ 101 h 215"/>
                <a:gd name="T10" fmla="*/ 18 w 215"/>
                <a:gd name="T11" fmla="*/ 119 h 215"/>
                <a:gd name="T12" fmla="*/ 6 w 215"/>
                <a:gd name="T13" fmla="*/ 145 h 215"/>
                <a:gd name="T14" fmla="*/ 28 w 215"/>
                <a:gd name="T15" fmla="*/ 151 h 215"/>
                <a:gd name="T16" fmla="*/ 27 w 215"/>
                <a:gd name="T17" fmla="*/ 179 h 215"/>
                <a:gd name="T18" fmla="*/ 51 w 215"/>
                <a:gd name="T19" fmla="*/ 178 h 215"/>
                <a:gd name="T20" fmla="*/ 60 w 215"/>
                <a:gd name="T21" fmla="*/ 204 h 215"/>
                <a:gd name="T22" fmla="*/ 83 w 215"/>
                <a:gd name="T23" fmla="*/ 195 h 215"/>
                <a:gd name="T24" fmla="*/ 101 w 215"/>
                <a:gd name="T25" fmla="*/ 215 h 215"/>
                <a:gd name="T26" fmla="*/ 117 w 215"/>
                <a:gd name="T27" fmla="*/ 198 h 215"/>
                <a:gd name="T28" fmla="*/ 142 w 215"/>
                <a:gd name="T29" fmla="*/ 210 h 215"/>
                <a:gd name="T30" fmla="*/ 152 w 215"/>
                <a:gd name="T31" fmla="*/ 187 h 215"/>
                <a:gd name="T32" fmla="*/ 179 w 215"/>
                <a:gd name="T33" fmla="*/ 188 h 215"/>
                <a:gd name="T34" fmla="*/ 180 w 215"/>
                <a:gd name="T35" fmla="*/ 164 h 215"/>
                <a:gd name="T36" fmla="*/ 205 w 215"/>
                <a:gd name="T37" fmla="*/ 154 h 215"/>
                <a:gd name="T38" fmla="*/ 196 w 215"/>
                <a:gd name="T39" fmla="*/ 132 h 215"/>
                <a:gd name="T40" fmla="*/ 215 w 215"/>
                <a:gd name="T41" fmla="*/ 113 h 215"/>
                <a:gd name="T42" fmla="*/ 199 w 215"/>
                <a:gd name="T43" fmla="*/ 95 h 215"/>
                <a:gd name="T44" fmla="*/ 209 w 215"/>
                <a:gd name="T45" fmla="*/ 70 h 215"/>
                <a:gd name="T46" fmla="*/ 188 w 215"/>
                <a:gd name="T47" fmla="*/ 62 h 215"/>
                <a:gd name="T48" fmla="*/ 188 w 215"/>
                <a:gd name="T49" fmla="*/ 36 h 215"/>
                <a:gd name="T50" fmla="*/ 165 w 215"/>
                <a:gd name="T51" fmla="*/ 35 h 215"/>
                <a:gd name="T52" fmla="*/ 155 w 215"/>
                <a:gd name="T53" fmla="*/ 10 h 215"/>
                <a:gd name="T54" fmla="*/ 132 w 215"/>
                <a:gd name="T55" fmla="*/ 19 h 215"/>
                <a:gd name="T56" fmla="*/ 114 w 215"/>
                <a:gd name="T57" fmla="*/ 0 h 215"/>
                <a:gd name="T58" fmla="*/ 97 w 215"/>
                <a:gd name="T59" fmla="*/ 16 h 215"/>
                <a:gd name="T60" fmla="*/ 73 w 215"/>
                <a:gd name="T61" fmla="*/ 5 h 215"/>
                <a:gd name="T62" fmla="*/ 63 w 215"/>
                <a:gd name="T63" fmla="*/ 27 h 215"/>
                <a:gd name="T64" fmla="*/ 125 w 215"/>
                <a:gd name="T65" fmla="*/ 94 h 215"/>
                <a:gd name="T66" fmla="*/ 92 w 215"/>
                <a:gd name="T67" fmla="*/ 120 h 215"/>
                <a:gd name="T68" fmla="*/ 125 w 215"/>
                <a:gd name="T69" fmla="*/ 94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215">
                  <a:moveTo>
                    <a:pt x="49" y="16"/>
                  </a:moveTo>
                  <a:cubicBezTo>
                    <a:pt x="36" y="27"/>
                    <a:pt x="36" y="27"/>
                    <a:pt x="36" y="27"/>
                  </a:cubicBezTo>
                  <a:cubicBezTo>
                    <a:pt x="43" y="43"/>
                    <a:pt x="43" y="43"/>
                    <a:pt x="43" y="43"/>
                  </a:cubicBezTo>
                  <a:cubicBezTo>
                    <a:pt x="40" y="46"/>
                    <a:pt x="38" y="48"/>
                    <a:pt x="36" y="51"/>
                  </a:cubicBezTo>
                  <a:cubicBezTo>
                    <a:pt x="19" y="46"/>
                    <a:pt x="19" y="46"/>
                    <a:pt x="19" y="46"/>
                  </a:cubicBezTo>
                  <a:cubicBezTo>
                    <a:pt x="10" y="61"/>
                    <a:pt x="10" y="61"/>
                    <a:pt x="10" y="61"/>
                  </a:cubicBezTo>
                  <a:cubicBezTo>
                    <a:pt x="23" y="74"/>
                    <a:pt x="23" y="74"/>
                    <a:pt x="23" y="74"/>
                  </a:cubicBezTo>
                  <a:cubicBezTo>
                    <a:pt x="22" y="77"/>
                    <a:pt x="21" y="80"/>
                    <a:pt x="20" y="82"/>
                  </a:cubicBezTo>
                  <a:cubicBezTo>
                    <a:pt x="2" y="84"/>
                    <a:pt x="2" y="84"/>
                    <a:pt x="2" y="84"/>
                  </a:cubicBezTo>
                  <a:cubicBezTo>
                    <a:pt x="0" y="101"/>
                    <a:pt x="0" y="101"/>
                    <a:pt x="0" y="101"/>
                  </a:cubicBezTo>
                  <a:cubicBezTo>
                    <a:pt x="17" y="108"/>
                    <a:pt x="17" y="108"/>
                    <a:pt x="17" y="108"/>
                  </a:cubicBezTo>
                  <a:cubicBezTo>
                    <a:pt x="17" y="112"/>
                    <a:pt x="17" y="116"/>
                    <a:pt x="18" y="119"/>
                  </a:cubicBezTo>
                  <a:cubicBezTo>
                    <a:pt x="2" y="128"/>
                    <a:pt x="2" y="128"/>
                    <a:pt x="2" y="128"/>
                  </a:cubicBezTo>
                  <a:cubicBezTo>
                    <a:pt x="6" y="145"/>
                    <a:pt x="6" y="145"/>
                    <a:pt x="6" y="145"/>
                  </a:cubicBezTo>
                  <a:cubicBezTo>
                    <a:pt x="25" y="144"/>
                    <a:pt x="25" y="144"/>
                    <a:pt x="25" y="144"/>
                  </a:cubicBezTo>
                  <a:cubicBezTo>
                    <a:pt x="26" y="147"/>
                    <a:pt x="27" y="149"/>
                    <a:pt x="28" y="151"/>
                  </a:cubicBezTo>
                  <a:cubicBezTo>
                    <a:pt x="17" y="166"/>
                    <a:pt x="17" y="166"/>
                    <a:pt x="17" y="166"/>
                  </a:cubicBezTo>
                  <a:cubicBezTo>
                    <a:pt x="27" y="179"/>
                    <a:pt x="27" y="179"/>
                    <a:pt x="27" y="179"/>
                  </a:cubicBezTo>
                  <a:cubicBezTo>
                    <a:pt x="44" y="172"/>
                    <a:pt x="44" y="172"/>
                    <a:pt x="44" y="172"/>
                  </a:cubicBezTo>
                  <a:cubicBezTo>
                    <a:pt x="46" y="174"/>
                    <a:pt x="49" y="176"/>
                    <a:pt x="51" y="178"/>
                  </a:cubicBezTo>
                  <a:cubicBezTo>
                    <a:pt x="46" y="196"/>
                    <a:pt x="46" y="196"/>
                    <a:pt x="46" y="196"/>
                  </a:cubicBezTo>
                  <a:cubicBezTo>
                    <a:pt x="60" y="204"/>
                    <a:pt x="60" y="204"/>
                    <a:pt x="60" y="204"/>
                  </a:cubicBezTo>
                  <a:cubicBezTo>
                    <a:pt x="73" y="191"/>
                    <a:pt x="73" y="191"/>
                    <a:pt x="73" y="191"/>
                  </a:cubicBezTo>
                  <a:cubicBezTo>
                    <a:pt x="76" y="193"/>
                    <a:pt x="80" y="194"/>
                    <a:pt x="83" y="195"/>
                  </a:cubicBezTo>
                  <a:cubicBezTo>
                    <a:pt x="85" y="213"/>
                    <a:pt x="85" y="213"/>
                    <a:pt x="85" y="213"/>
                  </a:cubicBezTo>
                  <a:cubicBezTo>
                    <a:pt x="101" y="215"/>
                    <a:pt x="101" y="215"/>
                    <a:pt x="101" y="215"/>
                  </a:cubicBezTo>
                  <a:cubicBezTo>
                    <a:pt x="108" y="198"/>
                    <a:pt x="108" y="198"/>
                    <a:pt x="108" y="198"/>
                  </a:cubicBezTo>
                  <a:cubicBezTo>
                    <a:pt x="111" y="198"/>
                    <a:pt x="114" y="198"/>
                    <a:pt x="117" y="198"/>
                  </a:cubicBezTo>
                  <a:cubicBezTo>
                    <a:pt x="126" y="214"/>
                    <a:pt x="126" y="214"/>
                    <a:pt x="126" y="214"/>
                  </a:cubicBezTo>
                  <a:cubicBezTo>
                    <a:pt x="142" y="210"/>
                    <a:pt x="142" y="210"/>
                    <a:pt x="142" y="210"/>
                  </a:cubicBezTo>
                  <a:cubicBezTo>
                    <a:pt x="142" y="192"/>
                    <a:pt x="142" y="192"/>
                    <a:pt x="142" y="192"/>
                  </a:cubicBezTo>
                  <a:cubicBezTo>
                    <a:pt x="146" y="190"/>
                    <a:pt x="149" y="189"/>
                    <a:pt x="152" y="187"/>
                  </a:cubicBezTo>
                  <a:cubicBezTo>
                    <a:pt x="166" y="198"/>
                    <a:pt x="166" y="198"/>
                    <a:pt x="166" y="198"/>
                  </a:cubicBezTo>
                  <a:cubicBezTo>
                    <a:pt x="179" y="188"/>
                    <a:pt x="179" y="188"/>
                    <a:pt x="179" y="188"/>
                  </a:cubicBezTo>
                  <a:cubicBezTo>
                    <a:pt x="173" y="172"/>
                    <a:pt x="173" y="172"/>
                    <a:pt x="173" y="172"/>
                  </a:cubicBezTo>
                  <a:cubicBezTo>
                    <a:pt x="175" y="169"/>
                    <a:pt x="178" y="166"/>
                    <a:pt x="180" y="164"/>
                  </a:cubicBezTo>
                  <a:cubicBezTo>
                    <a:pt x="197" y="168"/>
                    <a:pt x="197" y="168"/>
                    <a:pt x="197" y="168"/>
                  </a:cubicBezTo>
                  <a:cubicBezTo>
                    <a:pt x="205" y="154"/>
                    <a:pt x="205" y="154"/>
                    <a:pt x="205" y="154"/>
                  </a:cubicBezTo>
                  <a:cubicBezTo>
                    <a:pt x="193" y="142"/>
                    <a:pt x="193" y="142"/>
                    <a:pt x="193" y="142"/>
                  </a:cubicBezTo>
                  <a:cubicBezTo>
                    <a:pt x="194" y="139"/>
                    <a:pt x="195" y="135"/>
                    <a:pt x="196" y="132"/>
                  </a:cubicBezTo>
                  <a:cubicBezTo>
                    <a:pt x="213" y="130"/>
                    <a:pt x="213" y="130"/>
                    <a:pt x="213" y="130"/>
                  </a:cubicBezTo>
                  <a:cubicBezTo>
                    <a:pt x="215" y="113"/>
                    <a:pt x="215" y="113"/>
                    <a:pt x="215" y="113"/>
                  </a:cubicBezTo>
                  <a:cubicBezTo>
                    <a:pt x="200" y="107"/>
                    <a:pt x="200" y="107"/>
                    <a:pt x="200" y="107"/>
                  </a:cubicBezTo>
                  <a:cubicBezTo>
                    <a:pt x="200" y="103"/>
                    <a:pt x="200" y="99"/>
                    <a:pt x="199" y="95"/>
                  </a:cubicBezTo>
                  <a:cubicBezTo>
                    <a:pt x="213" y="86"/>
                    <a:pt x="213" y="86"/>
                    <a:pt x="213" y="86"/>
                  </a:cubicBezTo>
                  <a:cubicBezTo>
                    <a:pt x="209" y="70"/>
                    <a:pt x="209" y="70"/>
                    <a:pt x="209" y="70"/>
                  </a:cubicBezTo>
                  <a:cubicBezTo>
                    <a:pt x="192" y="70"/>
                    <a:pt x="192" y="70"/>
                    <a:pt x="192" y="70"/>
                  </a:cubicBezTo>
                  <a:cubicBezTo>
                    <a:pt x="191" y="67"/>
                    <a:pt x="190" y="65"/>
                    <a:pt x="188" y="62"/>
                  </a:cubicBezTo>
                  <a:cubicBezTo>
                    <a:pt x="198" y="49"/>
                    <a:pt x="198" y="49"/>
                    <a:pt x="198" y="49"/>
                  </a:cubicBezTo>
                  <a:cubicBezTo>
                    <a:pt x="188" y="36"/>
                    <a:pt x="188" y="36"/>
                    <a:pt x="188" y="36"/>
                  </a:cubicBezTo>
                  <a:cubicBezTo>
                    <a:pt x="173" y="42"/>
                    <a:pt x="173" y="42"/>
                    <a:pt x="173" y="42"/>
                  </a:cubicBezTo>
                  <a:cubicBezTo>
                    <a:pt x="170" y="39"/>
                    <a:pt x="168" y="37"/>
                    <a:pt x="165" y="35"/>
                  </a:cubicBezTo>
                  <a:cubicBezTo>
                    <a:pt x="170" y="19"/>
                    <a:pt x="170" y="19"/>
                    <a:pt x="170" y="19"/>
                  </a:cubicBezTo>
                  <a:cubicBezTo>
                    <a:pt x="155" y="10"/>
                    <a:pt x="155" y="10"/>
                    <a:pt x="155" y="10"/>
                  </a:cubicBezTo>
                  <a:cubicBezTo>
                    <a:pt x="143" y="22"/>
                    <a:pt x="143" y="22"/>
                    <a:pt x="143" y="22"/>
                  </a:cubicBezTo>
                  <a:cubicBezTo>
                    <a:pt x="140" y="21"/>
                    <a:pt x="136" y="19"/>
                    <a:pt x="132" y="19"/>
                  </a:cubicBezTo>
                  <a:cubicBezTo>
                    <a:pt x="131" y="2"/>
                    <a:pt x="131" y="2"/>
                    <a:pt x="131" y="2"/>
                  </a:cubicBezTo>
                  <a:cubicBezTo>
                    <a:pt x="114" y="0"/>
                    <a:pt x="114" y="0"/>
                    <a:pt x="114" y="0"/>
                  </a:cubicBezTo>
                  <a:cubicBezTo>
                    <a:pt x="107" y="15"/>
                    <a:pt x="107" y="15"/>
                    <a:pt x="107" y="15"/>
                  </a:cubicBezTo>
                  <a:cubicBezTo>
                    <a:pt x="104" y="15"/>
                    <a:pt x="101" y="16"/>
                    <a:pt x="97" y="16"/>
                  </a:cubicBezTo>
                  <a:cubicBezTo>
                    <a:pt x="90" y="1"/>
                    <a:pt x="90" y="1"/>
                    <a:pt x="90" y="1"/>
                  </a:cubicBezTo>
                  <a:cubicBezTo>
                    <a:pt x="73" y="5"/>
                    <a:pt x="73" y="5"/>
                    <a:pt x="73" y="5"/>
                  </a:cubicBezTo>
                  <a:cubicBezTo>
                    <a:pt x="73" y="22"/>
                    <a:pt x="73" y="22"/>
                    <a:pt x="73" y="22"/>
                  </a:cubicBezTo>
                  <a:cubicBezTo>
                    <a:pt x="69" y="24"/>
                    <a:pt x="66" y="26"/>
                    <a:pt x="63" y="27"/>
                  </a:cubicBezTo>
                  <a:lnTo>
                    <a:pt x="49" y="16"/>
                  </a:lnTo>
                  <a:close/>
                  <a:moveTo>
                    <a:pt x="125" y="94"/>
                  </a:moveTo>
                  <a:cubicBezTo>
                    <a:pt x="132" y="103"/>
                    <a:pt x="130" y="117"/>
                    <a:pt x="121" y="124"/>
                  </a:cubicBezTo>
                  <a:cubicBezTo>
                    <a:pt x="112" y="131"/>
                    <a:pt x="99" y="129"/>
                    <a:pt x="92" y="120"/>
                  </a:cubicBezTo>
                  <a:cubicBezTo>
                    <a:pt x="85" y="110"/>
                    <a:pt x="86" y="97"/>
                    <a:pt x="96" y="90"/>
                  </a:cubicBezTo>
                  <a:cubicBezTo>
                    <a:pt x="105" y="83"/>
                    <a:pt x="118" y="85"/>
                    <a:pt x="125" y="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6" name="Freeform 6"/>
            <p:cNvSpPr>
              <a:spLocks noEditPoints="1"/>
            </p:cNvSpPr>
            <p:nvPr/>
          </p:nvSpPr>
          <p:spPr bwMode="auto">
            <a:xfrm>
              <a:off x="4467225" y="2259013"/>
              <a:ext cx="812800" cy="808037"/>
            </a:xfrm>
            <a:custGeom>
              <a:avLst/>
              <a:gdLst>
                <a:gd name="T0" fmla="*/ 36 w 216"/>
                <a:gd name="T1" fmla="*/ 27 h 215"/>
                <a:gd name="T2" fmla="*/ 36 w 216"/>
                <a:gd name="T3" fmla="*/ 51 h 215"/>
                <a:gd name="T4" fmla="*/ 11 w 216"/>
                <a:gd name="T5" fmla="*/ 61 h 215"/>
                <a:gd name="T6" fmla="*/ 21 w 216"/>
                <a:gd name="T7" fmla="*/ 82 h 215"/>
                <a:gd name="T8" fmla="*/ 0 w 216"/>
                <a:gd name="T9" fmla="*/ 101 h 215"/>
                <a:gd name="T10" fmla="*/ 18 w 216"/>
                <a:gd name="T11" fmla="*/ 119 h 215"/>
                <a:gd name="T12" fmla="*/ 7 w 216"/>
                <a:gd name="T13" fmla="*/ 145 h 215"/>
                <a:gd name="T14" fmla="*/ 29 w 216"/>
                <a:gd name="T15" fmla="*/ 151 h 215"/>
                <a:gd name="T16" fmla="*/ 28 w 216"/>
                <a:gd name="T17" fmla="*/ 179 h 215"/>
                <a:gd name="T18" fmla="*/ 51 w 216"/>
                <a:gd name="T19" fmla="*/ 178 h 215"/>
                <a:gd name="T20" fmla="*/ 61 w 216"/>
                <a:gd name="T21" fmla="*/ 204 h 215"/>
                <a:gd name="T22" fmla="*/ 83 w 216"/>
                <a:gd name="T23" fmla="*/ 195 h 215"/>
                <a:gd name="T24" fmla="*/ 102 w 216"/>
                <a:gd name="T25" fmla="*/ 215 h 215"/>
                <a:gd name="T26" fmla="*/ 118 w 216"/>
                <a:gd name="T27" fmla="*/ 198 h 215"/>
                <a:gd name="T28" fmla="*/ 143 w 216"/>
                <a:gd name="T29" fmla="*/ 210 h 215"/>
                <a:gd name="T30" fmla="*/ 153 w 216"/>
                <a:gd name="T31" fmla="*/ 187 h 215"/>
                <a:gd name="T32" fmla="*/ 180 w 216"/>
                <a:gd name="T33" fmla="*/ 188 h 215"/>
                <a:gd name="T34" fmla="*/ 181 w 216"/>
                <a:gd name="T35" fmla="*/ 164 h 215"/>
                <a:gd name="T36" fmla="*/ 206 w 216"/>
                <a:gd name="T37" fmla="*/ 154 h 215"/>
                <a:gd name="T38" fmla="*/ 197 w 216"/>
                <a:gd name="T39" fmla="*/ 132 h 215"/>
                <a:gd name="T40" fmla="*/ 216 w 216"/>
                <a:gd name="T41" fmla="*/ 114 h 215"/>
                <a:gd name="T42" fmla="*/ 200 w 216"/>
                <a:gd name="T43" fmla="*/ 95 h 215"/>
                <a:gd name="T44" fmla="*/ 209 w 216"/>
                <a:gd name="T45" fmla="*/ 70 h 215"/>
                <a:gd name="T46" fmla="*/ 189 w 216"/>
                <a:gd name="T47" fmla="*/ 62 h 215"/>
                <a:gd name="T48" fmla="*/ 189 w 216"/>
                <a:gd name="T49" fmla="*/ 36 h 215"/>
                <a:gd name="T50" fmla="*/ 165 w 216"/>
                <a:gd name="T51" fmla="*/ 35 h 215"/>
                <a:gd name="T52" fmla="*/ 155 w 216"/>
                <a:gd name="T53" fmla="*/ 10 h 215"/>
                <a:gd name="T54" fmla="*/ 133 w 216"/>
                <a:gd name="T55" fmla="*/ 19 h 215"/>
                <a:gd name="T56" fmla="*/ 114 w 216"/>
                <a:gd name="T57" fmla="*/ 0 h 215"/>
                <a:gd name="T58" fmla="*/ 98 w 216"/>
                <a:gd name="T59" fmla="*/ 16 h 215"/>
                <a:gd name="T60" fmla="*/ 73 w 216"/>
                <a:gd name="T61" fmla="*/ 5 h 215"/>
                <a:gd name="T62" fmla="*/ 63 w 216"/>
                <a:gd name="T63" fmla="*/ 27 h 215"/>
                <a:gd name="T64" fmla="*/ 126 w 216"/>
                <a:gd name="T65" fmla="*/ 94 h 215"/>
                <a:gd name="T66" fmla="*/ 92 w 216"/>
                <a:gd name="T67" fmla="*/ 120 h 215"/>
                <a:gd name="T68" fmla="*/ 126 w 216"/>
                <a:gd name="T69" fmla="*/ 94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15">
                  <a:moveTo>
                    <a:pt x="50" y="17"/>
                  </a:moveTo>
                  <a:cubicBezTo>
                    <a:pt x="36" y="27"/>
                    <a:pt x="36" y="27"/>
                    <a:pt x="36" y="27"/>
                  </a:cubicBezTo>
                  <a:cubicBezTo>
                    <a:pt x="43" y="43"/>
                    <a:pt x="43" y="43"/>
                    <a:pt x="43" y="43"/>
                  </a:cubicBezTo>
                  <a:cubicBezTo>
                    <a:pt x="41" y="46"/>
                    <a:pt x="38" y="48"/>
                    <a:pt x="36" y="51"/>
                  </a:cubicBezTo>
                  <a:cubicBezTo>
                    <a:pt x="19" y="46"/>
                    <a:pt x="19" y="46"/>
                    <a:pt x="19" y="46"/>
                  </a:cubicBezTo>
                  <a:cubicBezTo>
                    <a:pt x="11" y="61"/>
                    <a:pt x="11" y="61"/>
                    <a:pt x="11" y="61"/>
                  </a:cubicBezTo>
                  <a:cubicBezTo>
                    <a:pt x="23" y="74"/>
                    <a:pt x="23" y="74"/>
                    <a:pt x="23" y="74"/>
                  </a:cubicBezTo>
                  <a:cubicBezTo>
                    <a:pt x="22" y="77"/>
                    <a:pt x="21" y="80"/>
                    <a:pt x="21" y="82"/>
                  </a:cubicBezTo>
                  <a:cubicBezTo>
                    <a:pt x="3" y="84"/>
                    <a:pt x="3" y="84"/>
                    <a:pt x="3" y="84"/>
                  </a:cubicBezTo>
                  <a:cubicBezTo>
                    <a:pt x="0" y="101"/>
                    <a:pt x="0" y="101"/>
                    <a:pt x="0" y="101"/>
                  </a:cubicBezTo>
                  <a:cubicBezTo>
                    <a:pt x="17" y="108"/>
                    <a:pt x="17" y="108"/>
                    <a:pt x="17" y="108"/>
                  </a:cubicBezTo>
                  <a:cubicBezTo>
                    <a:pt x="17" y="112"/>
                    <a:pt x="18" y="116"/>
                    <a:pt x="18" y="119"/>
                  </a:cubicBezTo>
                  <a:cubicBezTo>
                    <a:pt x="2" y="128"/>
                    <a:pt x="2" y="128"/>
                    <a:pt x="2" y="128"/>
                  </a:cubicBezTo>
                  <a:cubicBezTo>
                    <a:pt x="7" y="145"/>
                    <a:pt x="7" y="145"/>
                    <a:pt x="7" y="145"/>
                  </a:cubicBezTo>
                  <a:cubicBezTo>
                    <a:pt x="25" y="144"/>
                    <a:pt x="25" y="144"/>
                    <a:pt x="25" y="144"/>
                  </a:cubicBezTo>
                  <a:cubicBezTo>
                    <a:pt x="26" y="147"/>
                    <a:pt x="28" y="149"/>
                    <a:pt x="29" y="151"/>
                  </a:cubicBezTo>
                  <a:cubicBezTo>
                    <a:pt x="17" y="166"/>
                    <a:pt x="17" y="166"/>
                    <a:pt x="17" y="166"/>
                  </a:cubicBezTo>
                  <a:cubicBezTo>
                    <a:pt x="28" y="179"/>
                    <a:pt x="28" y="179"/>
                    <a:pt x="28" y="179"/>
                  </a:cubicBezTo>
                  <a:cubicBezTo>
                    <a:pt x="45" y="172"/>
                    <a:pt x="45" y="172"/>
                    <a:pt x="45" y="172"/>
                  </a:cubicBezTo>
                  <a:cubicBezTo>
                    <a:pt x="47" y="174"/>
                    <a:pt x="49" y="176"/>
                    <a:pt x="51" y="178"/>
                  </a:cubicBezTo>
                  <a:cubicBezTo>
                    <a:pt x="46" y="196"/>
                    <a:pt x="46" y="196"/>
                    <a:pt x="46" y="196"/>
                  </a:cubicBezTo>
                  <a:cubicBezTo>
                    <a:pt x="61" y="204"/>
                    <a:pt x="61" y="204"/>
                    <a:pt x="61" y="204"/>
                  </a:cubicBezTo>
                  <a:cubicBezTo>
                    <a:pt x="74" y="191"/>
                    <a:pt x="74" y="191"/>
                    <a:pt x="74" y="191"/>
                  </a:cubicBezTo>
                  <a:cubicBezTo>
                    <a:pt x="77" y="193"/>
                    <a:pt x="80" y="194"/>
                    <a:pt x="83" y="195"/>
                  </a:cubicBezTo>
                  <a:cubicBezTo>
                    <a:pt x="85" y="213"/>
                    <a:pt x="85" y="213"/>
                    <a:pt x="85" y="213"/>
                  </a:cubicBezTo>
                  <a:cubicBezTo>
                    <a:pt x="102" y="215"/>
                    <a:pt x="102" y="215"/>
                    <a:pt x="102" y="215"/>
                  </a:cubicBezTo>
                  <a:cubicBezTo>
                    <a:pt x="109" y="198"/>
                    <a:pt x="109" y="198"/>
                    <a:pt x="109" y="198"/>
                  </a:cubicBezTo>
                  <a:cubicBezTo>
                    <a:pt x="112" y="198"/>
                    <a:pt x="115" y="198"/>
                    <a:pt x="118" y="198"/>
                  </a:cubicBezTo>
                  <a:cubicBezTo>
                    <a:pt x="126" y="214"/>
                    <a:pt x="126" y="214"/>
                    <a:pt x="126" y="214"/>
                  </a:cubicBezTo>
                  <a:cubicBezTo>
                    <a:pt x="143" y="210"/>
                    <a:pt x="143" y="210"/>
                    <a:pt x="143" y="210"/>
                  </a:cubicBezTo>
                  <a:cubicBezTo>
                    <a:pt x="143" y="192"/>
                    <a:pt x="143" y="192"/>
                    <a:pt x="143" y="192"/>
                  </a:cubicBezTo>
                  <a:cubicBezTo>
                    <a:pt x="146" y="190"/>
                    <a:pt x="149" y="189"/>
                    <a:pt x="153" y="187"/>
                  </a:cubicBezTo>
                  <a:cubicBezTo>
                    <a:pt x="166" y="198"/>
                    <a:pt x="166" y="198"/>
                    <a:pt x="166" y="198"/>
                  </a:cubicBezTo>
                  <a:cubicBezTo>
                    <a:pt x="180" y="188"/>
                    <a:pt x="180" y="188"/>
                    <a:pt x="180" y="188"/>
                  </a:cubicBezTo>
                  <a:cubicBezTo>
                    <a:pt x="173" y="172"/>
                    <a:pt x="173" y="172"/>
                    <a:pt x="173" y="172"/>
                  </a:cubicBezTo>
                  <a:cubicBezTo>
                    <a:pt x="176" y="169"/>
                    <a:pt x="178" y="167"/>
                    <a:pt x="181" y="164"/>
                  </a:cubicBezTo>
                  <a:cubicBezTo>
                    <a:pt x="197" y="168"/>
                    <a:pt x="197" y="168"/>
                    <a:pt x="197" y="168"/>
                  </a:cubicBezTo>
                  <a:cubicBezTo>
                    <a:pt x="206" y="154"/>
                    <a:pt x="206" y="154"/>
                    <a:pt x="206" y="154"/>
                  </a:cubicBezTo>
                  <a:cubicBezTo>
                    <a:pt x="193" y="142"/>
                    <a:pt x="193" y="142"/>
                    <a:pt x="193" y="142"/>
                  </a:cubicBezTo>
                  <a:cubicBezTo>
                    <a:pt x="195" y="139"/>
                    <a:pt x="196" y="135"/>
                    <a:pt x="197" y="132"/>
                  </a:cubicBezTo>
                  <a:cubicBezTo>
                    <a:pt x="214" y="130"/>
                    <a:pt x="214" y="130"/>
                    <a:pt x="214" y="130"/>
                  </a:cubicBezTo>
                  <a:cubicBezTo>
                    <a:pt x="216" y="114"/>
                    <a:pt x="216" y="114"/>
                    <a:pt x="216" y="114"/>
                  </a:cubicBezTo>
                  <a:cubicBezTo>
                    <a:pt x="200" y="107"/>
                    <a:pt x="200" y="107"/>
                    <a:pt x="200" y="107"/>
                  </a:cubicBezTo>
                  <a:cubicBezTo>
                    <a:pt x="200" y="103"/>
                    <a:pt x="200" y="99"/>
                    <a:pt x="200" y="95"/>
                  </a:cubicBezTo>
                  <a:cubicBezTo>
                    <a:pt x="214" y="86"/>
                    <a:pt x="214" y="86"/>
                    <a:pt x="214" y="86"/>
                  </a:cubicBezTo>
                  <a:cubicBezTo>
                    <a:pt x="209" y="70"/>
                    <a:pt x="209" y="70"/>
                    <a:pt x="209" y="70"/>
                  </a:cubicBezTo>
                  <a:cubicBezTo>
                    <a:pt x="193" y="70"/>
                    <a:pt x="193" y="70"/>
                    <a:pt x="193" y="70"/>
                  </a:cubicBezTo>
                  <a:cubicBezTo>
                    <a:pt x="192" y="67"/>
                    <a:pt x="190" y="65"/>
                    <a:pt x="189" y="62"/>
                  </a:cubicBezTo>
                  <a:cubicBezTo>
                    <a:pt x="199" y="49"/>
                    <a:pt x="199" y="49"/>
                    <a:pt x="199" y="49"/>
                  </a:cubicBezTo>
                  <a:cubicBezTo>
                    <a:pt x="189" y="36"/>
                    <a:pt x="189" y="36"/>
                    <a:pt x="189" y="36"/>
                  </a:cubicBezTo>
                  <a:cubicBezTo>
                    <a:pt x="173" y="42"/>
                    <a:pt x="173" y="42"/>
                    <a:pt x="173" y="42"/>
                  </a:cubicBezTo>
                  <a:cubicBezTo>
                    <a:pt x="171" y="39"/>
                    <a:pt x="168" y="37"/>
                    <a:pt x="165" y="35"/>
                  </a:cubicBezTo>
                  <a:cubicBezTo>
                    <a:pt x="170" y="19"/>
                    <a:pt x="170" y="19"/>
                    <a:pt x="170" y="19"/>
                  </a:cubicBezTo>
                  <a:cubicBezTo>
                    <a:pt x="155" y="10"/>
                    <a:pt x="155" y="10"/>
                    <a:pt x="155" y="10"/>
                  </a:cubicBezTo>
                  <a:cubicBezTo>
                    <a:pt x="143" y="22"/>
                    <a:pt x="143" y="22"/>
                    <a:pt x="143" y="22"/>
                  </a:cubicBezTo>
                  <a:cubicBezTo>
                    <a:pt x="140" y="21"/>
                    <a:pt x="136" y="20"/>
                    <a:pt x="133" y="19"/>
                  </a:cubicBezTo>
                  <a:cubicBezTo>
                    <a:pt x="131" y="2"/>
                    <a:pt x="131" y="2"/>
                    <a:pt x="131" y="2"/>
                  </a:cubicBezTo>
                  <a:cubicBezTo>
                    <a:pt x="114" y="0"/>
                    <a:pt x="114" y="0"/>
                    <a:pt x="114" y="0"/>
                  </a:cubicBezTo>
                  <a:cubicBezTo>
                    <a:pt x="108" y="15"/>
                    <a:pt x="108" y="15"/>
                    <a:pt x="108" y="15"/>
                  </a:cubicBezTo>
                  <a:cubicBezTo>
                    <a:pt x="104" y="15"/>
                    <a:pt x="101" y="16"/>
                    <a:pt x="98" y="16"/>
                  </a:cubicBezTo>
                  <a:cubicBezTo>
                    <a:pt x="90" y="1"/>
                    <a:pt x="90" y="1"/>
                    <a:pt x="90" y="1"/>
                  </a:cubicBezTo>
                  <a:cubicBezTo>
                    <a:pt x="73" y="5"/>
                    <a:pt x="73" y="5"/>
                    <a:pt x="73" y="5"/>
                  </a:cubicBezTo>
                  <a:cubicBezTo>
                    <a:pt x="73" y="22"/>
                    <a:pt x="73" y="22"/>
                    <a:pt x="73" y="22"/>
                  </a:cubicBezTo>
                  <a:cubicBezTo>
                    <a:pt x="70" y="24"/>
                    <a:pt x="67" y="26"/>
                    <a:pt x="63" y="27"/>
                  </a:cubicBezTo>
                  <a:lnTo>
                    <a:pt x="50" y="17"/>
                  </a:lnTo>
                  <a:close/>
                  <a:moveTo>
                    <a:pt x="126" y="94"/>
                  </a:moveTo>
                  <a:cubicBezTo>
                    <a:pt x="133" y="103"/>
                    <a:pt x="131" y="117"/>
                    <a:pt x="122" y="124"/>
                  </a:cubicBezTo>
                  <a:cubicBezTo>
                    <a:pt x="112" y="131"/>
                    <a:pt x="99" y="129"/>
                    <a:pt x="92" y="120"/>
                  </a:cubicBezTo>
                  <a:cubicBezTo>
                    <a:pt x="85" y="110"/>
                    <a:pt x="87" y="97"/>
                    <a:pt x="96" y="90"/>
                  </a:cubicBezTo>
                  <a:cubicBezTo>
                    <a:pt x="105" y="83"/>
                    <a:pt x="119" y="85"/>
                    <a:pt x="126" y="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7" name="Freeform 7"/>
            <p:cNvSpPr>
              <a:spLocks noEditPoints="1"/>
            </p:cNvSpPr>
            <p:nvPr/>
          </p:nvSpPr>
          <p:spPr bwMode="auto">
            <a:xfrm>
              <a:off x="3344863" y="3916363"/>
              <a:ext cx="806450" cy="808037"/>
            </a:xfrm>
            <a:custGeom>
              <a:avLst/>
              <a:gdLst>
                <a:gd name="T0" fmla="*/ 36 w 215"/>
                <a:gd name="T1" fmla="*/ 27 h 215"/>
                <a:gd name="T2" fmla="*/ 36 w 215"/>
                <a:gd name="T3" fmla="*/ 51 h 215"/>
                <a:gd name="T4" fmla="*/ 10 w 215"/>
                <a:gd name="T5" fmla="*/ 61 h 215"/>
                <a:gd name="T6" fmla="*/ 20 w 215"/>
                <a:gd name="T7" fmla="*/ 82 h 215"/>
                <a:gd name="T8" fmla="*/ 0 w 215"/>
                <a:gd name="T9" fmla="*/ 101 h 215"/>
                <a:gd name="T10" fmla="*/ 18 w 215"/>
                <a:gd name="T11" fmla="*/ 119 h 215"/>
                <a:gd name="T12" fmla="*/ 6 w 215"/>
                <a:gd name="T13" fmla="*/ 145 h 215"/>
                <a:gd name="T14" fmla="*/ 28 w 215"/>
                <a:gd name="T15" fmla="*/ 151 h 215"/>
                <a:gd name="T16" fmla="*/ 27 w 215"/>
                <a:gd name="T17" fmla="*/ 179 h 215"/>
                <a:gd name="T18" fmla="*/ 51 w 215"/>
                <a:gd name="T19" fmla="*/ 178 h 215"/>
                <a:gd name="T20" fmla="*/ 60 w 215"/>
                <a:gd name="T21" fmla="*/ 204 h 215"/>
                <a:gd name="T22" fmla="*/ 83 w 215"/>
                <a:gd name="T23" fmla="*/ 195 h 215"/>
                <a:gd name="T24" fmla="*/ 101 w 215"/>
                <a:gd name="T25" fmla="*/ 215 h 215"/>
                <a:gd name="T26" fmla="*/ 117 w 215"/>
                <a:gd name="T27" fmla="*/ 198 h 215"/>
                <a:gd name="T28" fmla="*/ 142 w 215"/>
                <a:gd name="T29" fmla="*/ 210 h 215"/>
                <a:gd name="T30" fmla="*/ 152 w 215"/>
                <a:gd name="T31" fmla="*/ 187 h 215"/>
                <a:gd name="T32" fmla="*/ 179 w 215"/>
                <a:gd name="T33" fmla="*/ 188 h 215"/>
                <a:gd name="T34" fmla="*/ 180 w 215"/>
                <a:gd name="T35" fmla="*/ 164 h 215"/>
                <a:gd name="T36" fmla="*/ 205 w 215"/>
                <a:gd name="T37" fmla="*/ 154 h 215"/>
                <a:gd name="T38" fmla="*/ 196 w 215"/>
                <a:gd name="T39" fmla="*/ 132 h 215"/>
                <a:gd name="T40" fmla="*/ 215 w 215"/>
                <a:gd name="T41" fmla="*/ 113 h 215"/>
                <a:gd name="T42" fmla="*/ 199 w 215"/>
                <a:gd name="T43" fmla="*/ 95 h 215"/>
                <a:gd name="T44" fmla="*/ 209 w 215"/>
                <a:gd name="T45" fmla="*/ 70 h 215"/>
                <a:gd name="T46" fmla="*/ 188 w 215"/>
                <a:gd name="T47" fmla="*/ 62 h 215"/>
                <a:gd name="T48" fmla="*/ 188 w 215"/>
                <a:gd name="T49" fmla="*/ 35 h 215"/>
                <a:gd name="T50" fmla="*/ 165 w 215"/>
                <a:gd name="T51" fmla="*/ 35 h 215"/>
                <a:gd name="T52" fmla="*/ 155 w 215"/>
                <a:gd name="T53" fmla="*/ 10 h 215"/>
                <a:gd name="T54" fmla="*/ 132 w 215"/>
                <a:gd name="T55" fmla="*/ 18 h 215"/>
                <a:gd name="T56" fmla="*/ 114 w 215"/>
                <a:gd name="T57" fmla="*/ 0 h 215"/>
                <a:gd name="T58" fmla="*/ 97 w 215"/>
                <a:gd name="T59" fmla="*/ 16 h 215"/>
                <a:gd name="T60" fmla="*/ 73 w 215"/>
                <a:gd name="T61" fmla="*/ 5 h 215"/>
                <a:gd name="T62" fmla="*/ 63 w 215"/>
                <a:gd name="T63" fmla="*/ 27 h 215"/>
                <a:gd name="T64" fmla="*/ 125 w 215"/>
                <a:gd name="T65" fmla="*/ 94 h 215"/>
                <a:gd name="T66" fmla="*/ 92 w 215"/>
                <a:gd name="T67" fmla="*/ 120 h 215"/>
                <a:gd name="T68" fmla="*/ 125 w 215"/>
                <a:gd name="T69" fmla="*/ 94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215">
                  <a:moveTo>
                    <a:pt x="49" y="16"/>
                  </a:moveTo>
                  <a:cubicBezTo>
                    <a:pt x="36" y="27"/>
                    <a:pt x="36" y="27"/>
                    <a:pt x="36" y="27"/>
                  </a:cubicBezTo>
                  <a:cubicBezTo>
                    <a:pt x="42" y="43"/>
                    <a:pt x="42" y="43"/>
                    <a:pt x="42" y="43"/>
                  </a:cubicBezTo>
                  <a:cubicBezTo>
                    <a:pt x="40" y="46"/>
                    <a:pt x="38" y="48"/>
                    <a:pt x="36" y="51"/>
                  </a:cubicBezTo>
                  <a:cubicBezTo>
                    <a:pt x="19" y="46"/>
                    <a:pt x="19" y="46"/>
                    <a:pt x="19" y="46"/>
                  </a:cubicBezTo>
                  <a:cubicBezTo>
                    <a:pt x="10" y="61"/>
                    <a:pt x="10" y="61"/>
                    <a:pt x="10" y="61"/>
                  </a:cubicBezTo>
                  <a:cubicBezTo>
                    <a:pt x="23" y="74"/>
                    <a:pt x="23" y="74"/>
                    <a:pt x="23" y="74"/>
                  </a:cubicBezTo>
                  <a:cubicBezTo>
                    <a:pt x="22" y="77"/>
                    <a:pt x="21" y="79"/>
                    <a:pt x="20" y="82"/>
                  </a:cubicBezTo>
                  <a:cubicBezTo>
                    <a:pt x="2" y="84"/>
                    <a:pt x="2" y="84"/>
                    <a:pt x="2" y="84"/>
                  </a:cubicBezTo>
                  <a:cubicBezTo>
                    <a:pt x="0" y="101"/>
                    <a:pt x="0" y="101"/>
                    <a:pt x="0" y="101"/>
                  </a:cubicBezTo>
                  <a:cubicBezTo>
                    <a:pt x="17" y="108"/>
                    <a:pt x="17" y="108"/>
                    <a:pt x="17" y="108"/>
                  </a:cubicBezTo>
                  <a:cubicBezTo>
                    <a:pt x="17" y="112"/>
                    <a:pt x="17" y="116"/>
                    <a:pt x="18" y="119"/>
                  </a:cubicBezTo>
                  <a:cubicBezTo>
                    <a:pt x="2" y="128"/>
                    <a:pt x="2" y="128"/>
                    <a:pt x="2" y="128"/>
                  </a:cubicBezTo>
                  <a:cubicBezTo>
                    <a:pt x="6" y="145"/>
                    <a:pt x="6" y="145"/>
                    <a:pt x="6" y="145"/>
                  </a:cubicBezTo>
                  <a:cubicBezTo>
                    <a:pt x="25" y="144"/>
                    <a:pt x="25" y="144"/>
                    <a:pt x="25" y="144"/>
                  </a:cubicBezTo>
                  <a:cubicBezTo>
                    <a:pt x="26" y="147"/>
                    <a:pt x="27" y="149"/>
                    <a:pt x="28" y="151"/>
                  </a:cubicBezTo>
                  <a:cubicBezTo>
                    <a:pt x="17" y="166"/>
                    <a:pt x="17" y="166"/>
                    <a:pt x="17" y="166"/>
                  </a:cubicBezTo>
                  <a:cubicBezTo>
                    <a:pt x="27" y="179"/>
                    <a:pt x="27" y="179"/>
                    <a:pt x="27" y="179"/>
                  </a:cubicBezTo>
                  <a:cubicBezTo>
                    <a:pt x="44" y="172"/>
                    <a:pt x="44" y="172"/>
                    <a:pt x="44" y="172"/>
                  </a:cubicBezTo>
                  <a:cubicBezTo>
                    <a:pt x="46" y="174"/>
                    <a:pt x="49" y="176"/>
                    <a:pt x="51" y="178"/>
                  </a:cubicBezTo>
                  <a:cubicBezTo>
                    <a:pt x="46" y="196"/>
                    <a:pt x="46" y="196"/>
                    <a:pt x="46" y="196"/>
                  </a:cubicBezTo>
                  <a:cubicBezTo>
                    <a:pt x="60" y="204"/>
                    <a:pt x="60" y="204"/>
                    <a:pt x="60" y="204"/>
                  </a:cubicBezTo>
                  <a:cubicBezTo>
                    <a:pt x="73" y="191"/>
                    <a:pt x="73" y="191"/>
                    <a:pt x="73" y="191"/>
                  </a:cubicBezTo>
                  <a:cubicBezTo>
                    <a:pt x="76" y="193"/>
                    <a:pt x="79" y="194"/>
                    <a:pt x="83" y="195"/>
                  </a:cubicBezTo>
                  <a:cubicBezTo>
                    <a:pt x="84" y="213"/>
                    <a:pt x="84" y="213"/>
                    <a:pt x="84" y="213"/>
                  </a:cubicBezTo>
                  <a:cubicBezTo>
                    <a:pt x="101" y="215"/>
                    <a:pt x="101" y="215"/>
                    <a:pt x="101" y="215"/>
                  </a:cubicBezTo>
                  <a:cubicBezTo>
                    <a:pt x="108" y="198"/>
                    <a:pt x="108" y="198"/>
                    <a:pt x="108" y="198"/>
                  </a:cubicBezTo>
                  <a:cubicBezTo>
                    <a:pt x="111" y="198"/>
                    <a:pt x="114" y="198"/>
                    <a:pt x="117" y="198"/>
                  </a:cubicBezTo>
                  <a:cubicBezTo>
                    <a:pt x="126" y="214"/>
                    <a:pt x="126" y="214"/>
                    <a:pt x="126" y="214"/>
                  </a:cubicBezTo>
                  <a:cubicBezTo>
                    <a:pt x="142" y="210"/>
                    <a:pt x="142" y="210"/>
                    <a:pt x="142" y="210"/>
                  </a:cubicBezTo>
                  <a:cubicBezTo>
                    <a:pt x="142" y="192"/>
                    <a:pt x="142" y="192"/>
                    <a:pt x="142" y="192"/>
                  </a:cubicBezTo>
                  <a:cubicBezTo>
                    <a:pt x="146" y="190"/>
                    <a:pt x="149" y="189"/>
                    <a:pt x="152" y="187"/>
                  </a:cubicBezTo>
                  <a:cubicBezTo>
                    <a:pt x="166" y="198"/>
                    <a:pt x="166" y="198"/>
                    <a:pt x="166" y="198"/>
                  </a:cubicBezTo>
                  <a:cubicBezTo>
                    <a:pt x="179" y="188"/>
                    <a:pt x="179" y="188"/>
                    <a:pt x="179" y="188"/>
                  </a:cubicBezTo>
                  <a:cubicBezTo>
                    <a:pt x="173" y="172"/>
                    <a:pt x="173" y="172"/>
                    <a:pt x="173" y="172"/>
                  </a:cubicBezTo>
                  <a:cubicBezTo>
                    <a:pt x="175" y="169"/>
                    <a:pt x="178" y="166"/>
                    <a:pt x="180" y="164"/>
                  </a:cubicBezTo>
                  <a:cubicBezTo>
                    <a:pt x="197" y="168"/>
                    <a:pt x="197" y="168"/>
                    <a:pt x="197" y="168"/>
                  </a:cubicBezTo>
                  <a:cubicBezTo>
                    <a:pt x="205" y="154"/>
                    <a:pt x="205" y="154"/>
                    <a:pt x="205" y="154"/>
                  </a:cubicBezTo>
                  <a:cubicBezTo>
                    <a:pt x="193" y="142"/>
                    <a:pt x="193" y="142"/>
                    <a:pt x="193" y="142"/>
                  </a:cubicBezTo>
                  <a:cubicBezTo>
                    <a:pt x="194" y="139"/>
                    <a:pt x="195" y="135"/>
                    <a:pt x="196" y="132"/>
                  </a:cubicBezTo>
                  <a:cubicBezTo>
                    <a:pt x="213" y="130"/>
                    <a:pt x="213" y="130"/>
                    <a:pt x="213" y="130"/>
                  </a:cubicBezTo>
                  <a:cubicBezTo>
                    <a:pt x="215" y="113"/>
                    <a:pt x="215" y="113"/>
                    <a:pt x="215" y="113"/>
                  </a:cubicBezTo>
                  <a:cubicBezTo>
                    <a:pt x="200" y="107"/>
                    <a:pt x="200" y="107"/>
                    <a:pt x="200" y="107"/>
                  </a:cubicBezTo>
                  <a:cubicBezTo>
                    <a:pt x="200" y="103"/>
                    <a:pt x="200" y="99"/>
                    <a:pt x="199" y="95"/>
                  </a:cubicBezTo>
                  <a:cubicBezTo>
                    <a:pt x="213" y="86"/>
                    <a:pt x="213" y="86"/>
                    <a:pt x="213" y="86"/>
                  </a:cubicBezTo>
                  <a:cubicBezTo>
                    <a:pt x="209" y="70"/>
                    <a:pt x="209" y="70"/>
                    <a:pt x="209" y="70"/>
                  </a:cubicBezTo>
                  <a:cubicBezTo>
                    <a:pt x="192" y="70"/>
                    <a:pt x="192" y="70"/>
                    <a:pt x="192" y="70"/>
                  </a:cubicBezTo>
                  <a:cubicBezTo>
                    <a:pt x="191" y="67"/>
                    <a:pt x="190" y="65"/>
                    <a:pt x="188" y="62"/>
                  </a:cubicBezTo>
                  <a:cubicBezTo>
                    <a:pt x="198" y="49"/>
                    <a:pt x="198" y="49"/>
                    <a:pt x="198" y="49"/>
                  </a:cubicBezTo>
                  <a:cubicBezTo>
                    <a:pt x="188" y="35"/>
                    <a:pt x="188" y="35"/>
                    <a:pt x="188" y="35"/>
                  </a:cubicBezTo>
                  <a:cubicBezTo>
                    <a:pt x="173" y="42"/>
                    <a:pt x="173" y="42"/>
                    <a:pt x="173" y="42"/>
                  </a:cubicBezTo>
                  <a:cubicBezTo>
                    <a:pt x="170" y="39"/>
                    <a:pt x="168" y="37"/>
                    <a:pt x="165" y="35"/>
                  </a:cubicBezTo>
                  <a:cubicBezTo>
                    <a:pt x="169" y="19"/>
                    <a:pt x="169" y="19"/>
                    <a:pt x="169" y="19"/>
                  </a:cubicBezTo>
                  <a:cubicBezTo>
                    <a:pt x="155" y="10"/>
                    <a:pt x="155" y="10"/>
                    <a:pt x="155" y="10"/>
                  </a:cubicBezTo>
                  <a:cubicBezTo>
                    <a:pt x="143" y="22"/>
                    <a:pt x="143" y="22"/>
                    <a:pt x="143" y="22"/>
                  </a:cubicBezTo>
                  <a:cubicBezTo>
                    <a:pt x="139" y="21"/>
                    <a:pt x="136" y="19"/>
                    <a:pt x="132" y="18"/>
                  </a:cubicBezTo>
                  <a:cubicBezTo>
                    <a:pt x="131" y="2"/>
                    <a:pt x="131" y="2"/>
                    <a:pt x="131" y="2"/>
                  </a:cubicBezTo>
                  <a:cubicBezTo>
                    <a:pt x="114" y="0"/>
                    <a:pt x="114" y="0"/>
                    <a:pt x="114" y="0"/>
                  </a:cubicBezTo>
                  <a:cubicBezTo>
                    <a:pt x="107" y="15"/>
                    <a:pt x="107" y="15"/>
                    <a:pt x="107" y="15"/>
                  </a:cubicBezTo>
                  <a:cubicBezTo>
                    <a:pt x="104" y="15"/>
                    <a:pt x="101" y="16"/>
                    <a:pt x="97" y="16"/>
                  </a:cubicBezTo>
                  <a:cubicBezTo>
                    <a:pt x="89" y="1"/>
                    <a:pt x="89" y="1"/>
                    <a:pt x="89" y="1"/>
                  </a:cubicBezTo>
                  <a:cubicBezTo>
                    <a:pt x="73" y="5"/>
                    <a:pt x="73" y="5"/>
                    <a:pt x="73" y="5"/>
                  </a:cubicBezTo>
                  <a:cubicBezTo>
                    <a:pt x="73" y="22"/>
                    <a:pt x="73" y="22"/>
                    <a:pt x="73" y="22"/>
                  </a:cubicBezTo>
                  <a:cubicBezTo>
                    <a:pt x="69" y="24"/>
                    <a:pt x="66" y="26"/>
                    <a:pt x="63" y="27"/>
                  </a:cubicBezTo>
                  <a:lnTo>
                    <a:pt x="49" y="16"/>
                  </a:lnTo>
                  <a:close/>
                  <a:moveTo>
                    <a:pt x="125" y="94"/>
                  </a:moveTo>
                  <a:cubicBezTo>
                    <a:pt x="132" y="103"/>
                    <a:pt x="130" y="116"/>
                    <a:pt x="121" y="124"/>
                  </a:cubicBezTo>
                  <a:cubicBezTo>
                    <a:pt x="112" y="131"/>
                    <a:pt x="99" y="129"/>
                    <a:pt x="92" y="120"/>
                  </a:cubicBezTo>
                  <a:cubicBezTo>
                    <a:pt x="84" y="110"/>
                    <a:pt x="86" y="97"/>
                    <a:pt x="96" y="90"/>
                  </a:cubicBezTo>
                  <a:cubicBezTo>
                    <a:pt x="105" y="83"/>
                    <a:pt x="118" y="85"/>
                    <a:pt x="125" y="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8" name="Freeform 8"/>
            <p:cNvSpPr>
              <a:spLocks noEditPoints="1"/>
            </p:cNvSpPr>
            <p:nvPr/>
          </p:nvSpPr>
          <p:spPr bwMode="auto">
            <a:xfrm>
              <a:off x="4151313" y="3130550"/>
              <a:ext cx="1450975" cy="1446212"/>
            </a:xfrm>
            <a:custGeom>
              <a:avLst/>
              <a:gdLst>
                <a:gd name="T0" fmla="*/ 364 w 386"/>
                <a:gd name="T1" fmla="*/ 283 h 385"/>
                <a:gd name="T2" fmla="*/ 349 w 386"/>
                <a:gd name="T3" fmla="*/ 242 h 385"/>
                <a:gd name="T4" fmla="*/ 386 w 386"/>
                <a:gd name="T5" fmla="*/ 209 h 385"/>
                <a:gd name="T6" fmla="*/ 356 w 386"/>
                <a:gd name="T7" fmla="*/ 180 h 385"/>
                <a:gd name="T8" fmla="*/ 378 w 386"/>
                <a:gd name="T9" fmla="*/ 135 h 385"/>
                <a:gd name="T10" fmla="*/ 337 w 386"/>
                <a:gd name="T11" fmla="*/ 116 h 385"/>
                <a:gd name="T12" fmla="*/ 340 w 386"/>
                <a:gd name="T13" fmla="*/ 66 h 385"/>
                <a:gd name="T14" fmla="*/ 299 w 386"/>
                <a:gd name="T15" fmla="*/ 69 h 385"/>
                <a:gd name="T16" fmla="*/ 283 w 386"/>
                <a:gd name="T17" fmla="*/ 22 h 385"/>
                <a:gd name="T18" fmla="*/ 244 w 386"/>
                <a:gd name="T19" fmla="*/ 38 h 385"/>
                <a:gd name="T20" fmla="*/ 212 w 386"/>
                <a:gd name="T21" fmla="*/ 0 h 385"/>
                <a:gd name="T22" fmla="*/ 180 w 386"/>
                <a:gd name="T23" fmla="*/ 30 h 385"/>
                <a:gd name="T24" fmla="*/ 136 w 386"/>
                <a:gd name="T25" fmla="*/ 8 h 385"/>
                <a:gd name="T26" fmla="*/ 120 w 386"/>
                <a:gd name="T27" fmla="*/ 47 h 385"/>
                <a:gd name="T28" fmla="*/ 71 w 386"/>
                <a:gd name="T29" fmla="*/ 43 h 385"/>
                <a:gd name="T30" fmla="*/ 68 w 386"/>
                <a:gd name="T31" fmla="*/ 86 h 385"/>
                <a:gd name="T32" fmla="*/ 22 w 386"/>
                <a:gd name="T33" fmla="*/ 102 h 385"/>
                <a:gd name="T34" fmla="*/ 36 w 386"/>
                <a:gd name="T35" fmla="*/ 143 h 385"/>
                <a:gd name="T36" fmla="*/ 0 w 386"/>
                <a:gd name="T37" fmla="*/ 176 h 385"/>
                <a:gd name="T38" fmla="*/ 28 w 386"/>
                <a:gd name="T39" fmla="*/ 206 h 385"/>
                <a:gd name="T40" fmla="*/ 8 w 386"/>
                <a:gd name="T41" fmla="*/ 250 h 385"/>
                <a:gd name="T42" fmla="*/ 47 w 386"/>
                <a:gd name="T43" fmla="*/ 271 h 385"/>
                <a:gd name="T44" fmla="*/ 46 w 386"/>
                <a:gd name="T45" fmla="*/ 319 h 385"/>
                <a:gd name="T46" fmla="*/ 86 w 386"/>
                <a:gd name="T47" fmla="*/ 319 h 385"/>
                <a:gd name="T48" fmla="*/ 103 w 386"/>
                <a:gd name="T49" fmla="*/ 364 h 385"/>
                <a:gd name="T50" fmla="*/ 142 w 386"/>
                <a:gd name="T51" fmla="*/ 350 h 385"/>
                <a:gd name="T52" fmla="*/ 174 w 386"/>
                <a:gd name="T53" fmla="*/ 385 h 385"/>
                <a:gd name="T54" fmla="*/ 207 w 386"/>
                <a:gd name="T55" fmla="*/ 357 h 385"/>
                <a:gd name="T56" fmla="*/ 250 w 386"/>
                <a:gd name="T57" fmla="*/ 377 h 385"/>
                <a:gd name="T58" fmla="*/ 267 w 386"/>
                <a:gd name="T59" fmla="*/ 340 h 385"/>
                <a:gd name="T60" fmla="*/ 315 w 386"/>
                <a:gd name="T61" fmla="*/ 343 h 385"/>
                <a:gd name="T62" fmla="*/ 318 w 386"/>
                <a:gd name="T63" fmla="*/ 299 h 385"/>
                <a:gd name="T64" fmla="*/ 112 w 386"/>
                <a:gd name="T65" fmla="*/ 322 h 385"/>
                <a:gd name="T66" fmla="*/ 273 w 386"/>
                <a:gd name="T67" fmla="*/ 66 h 385"/>
                <a:gd name="T68" fmla="*/ 112 w 386"/>
                <a:gd name="T69" fmla="*/ 322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6" h="385">
                  <a:moveTo>
                    <a:pt x="348" y="309"/>
                  </a:moveTo>
                  <a:cubicBezTo>
                    <a:pt x="364" y="283"/>
                    <a:pt x="364" y="283"/>
                    <a:pt x="364" y="283"/>
                  </a:cubicBezTo>
                  <a:cubicBezTo>
                    <a:pt x="342" y="260"/>
                    <a:pt x="342" y="260"/>
                    <a:pt x="342" y="260"/>
                  </a:cubicBezTo>
                  <a:cubicBezTo>
                    <a:pt x="345" y="254"/>
                    <a:pt x="347" y="248"/>
                    <a:pt x="349" y="242"/>
                  </a:cubicBezTo>
                  <a:cubicBezTo>
                    <a:pt x="381" y="239"/>
                    <a:pt x="381" y="239"/>
                    <a:pt x="381" y="239"/>
                  </a:cubicBezTo>
                  <a:cubicBezTo>
                    <a:pt x="386" y="209"/>
                    <a:pt x="386" y="209"/>
                    <a:pt x="386" y="209"/>
                  </a:cubicBezTo>
                  <a:cubicBezTo>
                    <a:pt x="356" y="196"/>
                    <a:pt x="356" y="196"/>
                    <a:pt x="356" y="196"/>
                  </a:cubicBezTo>
                  <a:cubicBezTo>
                    <a:pt x="356" y="191"/>
                    <a:pt x="356" y="185"/>
                    <a:pt x="356" y="180"/>
                  </a:cubicBezTo>
                  <a:cubicBezTo>
                    <a:pt x="385" y="165"/>
                    <a:pt x="385" y="165"/>
                    <a:pt x="385" y="165"/>
                  </a:cubicBezTo>
                  <a:cubicBezTo>
                    <a:pt x="378" y="135"/>
                    <a:pt x="378" y="135"/>
                    <a:pt x="378" y="135"/>
                  </a:cubicBezTo>
                  <a:cubicBezTo>
                    <a:pt x="345" y="134"/>
                    <a:pt x="345" y="134"/>
                    <a:pt x="345" y="134"/>
                  </a:cubicBezTo>
                  <a:cubicBezTo>
                    <a:pt x="343" y="128"/>
                    <a:pt x="340" y="122"/>
                    <a:pt x="337" y="116"/>
                  </a:cubicBezTo>
                  <a:cubicBezTo>
                    <a:pt x="358" y="91"/>
                    <a:pt x="358" y="91"/>
                    <a:pt x="358" y="91"/>
                  </a:cubicBezTo>
                  <a:cubicBezTo>
                    <a:pt x="340" y="66"/>
                    <a:pt x="340" y="66"/>
                    <a:pt x="340" y="66"/>
                  </a:cubicBezTo>
                  <a:cubicBezTo>
                    <a:pt x="309" y="79"/>
                    <a:pt x="309" y="79"/>
                    <a:pt x="309" y="79"/>
                  </a:cubicBezTo>
                  <a:cubicBezTo>
                    <a:pt x="306" y="75"/>
                    <a:pt x="302" y="72"/>
                    <a:pt x="299" y="69"/>
                  </a:cubicBezTo>
                  <a:cubicBezTo>
                    <a:pt x="309" y="38"/>
                    <a:pt x="309" y="38"/>
                    <a:pt x="309" y="38"/>
                  </a:cubicBezTo>
                  <a:cubicBezTo>
                    <a:pt x="283" y="22"/>
                    <a:pt x="283" y="22"/>
                    <a:pt x="283" y="22"/>
                  </a:cubicBezTo>
                  <a:cubicBezTo>
                    <a:pt x="259" y="44"/>
                    <a:pt x="259" y="44"/>
                    <a:pt x="259" y="44"/>
                  </a:cubicBezTo>
                  <a:cubicBezTo>
                    <a:pt x="254" y="42"/>
                    <a:pt x="249" y="40"/>
                    <a:pt x="244" y="38"/>
                  </a:cubicBezTo>
                  <a:cubicBezTo>
                    <a:pt x="242" y="5"/>
                    <a:pt x="242" y="5"/>
                    <a:pt x="242" y="5"/>
                  </a:cubicBezTo>
                  <a:cubicBezTo>
                    <a:pt x="212" y="0"/>
                    <a:pt x="212" y="0"/>
                    <a:pt x="212" y="0"/>
                  </a:cubicBezTo>
                  <a:cubicBezTo>
                    <a:pt x="198" y="30"/>
                    <a:pt x="198" y="30"/>
                    <a:pt x="198" y="30"/>
                  </a:cubicBezTo>
                  <a:cubicBezTo>
                    <a:pt x="192" y="30"/>
                    <a:pt x="186" y="30"/>
                    <a:pt x="180" y="30"/>
                  </a:cubicBezTo>
                  <a:cubicBezTo>
                    <a:pt x="166" y="1"/>
                    <a:pt x="166" y="1"/>
                    <a:pt x="166" y="1"/>
                  </a:cubicBezTo>
                  <a:cubicBezTo>
                    <a:pt x="136" y="8"/>
                    <a:pt x="136" y="8"/>
                    <a:pt x="136" y="8"/>
                  </a:cubicBezTo>
                  <a:cubicBezTo>
                    <a:pt x="135" y="40"/>
                    <a:pt x="135" y="40"/>
                    <a:pt x="135" y="40"/>
                  </a:cubicBezTo>
                  <a:cubicBezTo>
                    <a:pt x="130" y="42"/>
                    <a:pt x="125" y="44"/>
                    <a:pt x="120" y="47"/>
                  </a:cubicBezTo>
                  <a:cubicBezTo>
                    <a:pt x="96" y="25"/>
                    <a:pt x="96" y="25"/>
                    <a:pt x="96" y="25"/>
                  </a:cubicBezTo>
                  <a:cubicBezTo>
                    <a:pt x="71" y="43"/>
                    <a:pt x="71" y="43"/>
                    <a:pt x="71" y="43"/>
                  </a:cubicBezTo>
                  <a:cubicBezTo>
                    <a:pt x="82" y="73"/>
                    <a:pt x="82" y="73"/>
                    <a:pt x="82" y="73"/>
                  </a:cubicBezTo>
                  <a:cubicBezTo>
                    <a:pt x="77" y="77"/>
                    <a:pt x="72" y="81"/>
                    <a:pt x="68" y="86"/>
                  </a:cubicBezTo>
                  <a:cubicBezTo>
                    <a:pt x="38" y="76"/>
                    <a:pt x="38" y="76"/>
                    <a:pt x="38" y="76"/>
                  </a:cubicBezTo>
                  <a:cubicBezTo>
                    <a:pt x="22" y="102"/>
                    <a:pt x="22" y="102"/>
                    <a:pt x="22" y="102"/>
                  </a:cubicBezTo>
                  <a:cubicBezTo>
                    <a:pt x="43" y="125"/>
                    <a:pt x="43" y="125"/>
                    <a:pt x="43" y="125"/>
                  </a:cubicBezTo>
                  <a:cubicBezTo>
                    <a:pt x="40" y="131"/>
                    <a:pt x="38" y="137"/>
                    <a:pt x="36" y="143"/>
                  </a:cubicBezTo>
                  <a:cubicBezTo>
                    <a:pt x="5" y="146"/>
                    <a:pt x="5" y="146"/>
                    <a:pt x="5" y="146"/>
                  </a:cubicBezTo>
                  <a:cubicBezTo>
                    <a:pt x="0" y="176"/>
                    <a:pt x="0" y="176"/>
                    <a:pt x="0" y="176"/>
                  </a:cubicBezTo>
                  <a:cubicBezTo>
                    <a:pt x="28" y="188"/>
                    <a:pt x="28" y="188"/>
                    <a:pt x="28" y="188"/>
                  </a:cubicBezTo>
                  <a:cubicBezTo>
                    <a:pt x="28" y="194"/>
                    <a:pt x="28" y="200"/>
                    <a:pt x="28" y="206"/>
                  </a:cubicBezTo>
                  <a:cubicBezTo>
                    <a:pt x="1" y="220"/>
                    <a:pt x="1" y="220"/>
                    <a:pt x="1" y="220"/>
                  </a:cubicBezTo>
                  <a:cubicBezTo>
                    <a:pt x="8" y="250"/>
                    <a:pt x="8" y="250"/>
                    <a:pt x="8" y="250"/>
                  </a:cubicBezTo>
                  <a:cubicBezTo>
                    <a:pt x="38" y="251"/>
                    <a:pt x="38" y="251"/>
                    <a:pt x="38" y="251"/>
                  </a:cubicBezTo>
                  <a:cubicBezTo>
                    <a:pt x="41" y="258"/>
                    <a:pt x="44" y="265"/>
                    <a:pt x="47" y="271"/>
                  </a:cubicBezTo>
                  <a:cubicBezTo>
                    <a:pt x="28" y="294"/>
                    <a:pt x="28" y="294"/>
                    <a:pt x="28" y="294"/>
                  </a:cubicBezTo>
                  <a:cubicBezTo>
                    <a:pt x="46" y="319"/>
                    <a:pt x="46" y="319"/>
                    <a:pt x="46" y="319"/>
                  </a:cubicBezTo>
                  <a:cubicBezTo>
                    <a:pt x="74" y="308"/>
                    <a:pt x="74" y="308"/>
                    <a:pt x="74" y="308"/>
                  </a:cubicBezTo>
                  <a:cubicBezTo>
                    <a:pt x="78" y="312"/>
                    <a:pt x="82" y="316"/>
                    <a:pt x="86" y="319"/>
                  </a:cubicBezTo>
                  <a:cubicBezTo>
                    <a:pt x="77" y="347"/>
                    <a:pt x="77" y="347"/>
                    <a:pt x="77" y="347"/>
                  </a:cubicBezTo>
                  <a:cubicBezTo>
                    <a:pt x="103" y="364"/>
                    <a:pt x="103" y="364"/>
                    <a:pt x="103" y="364"/>
                  </a:cubicBezTo>
                  <a:cubicBezTo>
                    <a:pt x="124" y="343"/>
                    <a:pt x="124" y="343"/>
                    <a:pt x="124" y="343"/>
                  </a:cubicBezTo>
                  <a:cubicBezTo>
                    <a:pt x="130" y="346"/>
                    <a:pt x="136" y="348"/>
                    <a:pt x="142" y="350"/>
                  </a:cubicBezTo>
                  <a:cubicBezTo>
                    <a:pt x="144" y="380"/>
                    <a:pt x="144" y="380"/>
                    <a:pt x="144" y="380"/>
                  </a:cubicBezTo>
                  <a:cubicBezTo>
                    <a:pt x="174" y="385"/>
                    <a:pt x="174" y="385"/>
                    <a:pt x="174" y="385"/>
                  </a:cubicBezTo>
                  <a:cubicBezTo>
                    <a:pt x="187" y="358"/>
                    <a:pt x="187" y="358"/>
                    <a:pt x="187" y="358"/>
                  </a:cubicBezTo>
                  <a:cubicBezTo>
                    <a:pt x="194" y="358"/>
                    <a:pt x="200" y="358"/>
                    <a:pt x="207" y="357"/>
                  </a:cubicBezTo>
                  <a:cubicBezTo>
                    <a:pt x="220" y="384"/>
                    <a:pt x="220" y="384"/>
                    <a:pt x="220" y="384"/>
                  </a:cubicBezTo>
                  <a:cubicBezTo>
                    <a:pt x="250" y="377"/>
                    <a:pt x="250" y="377"/>
                    <a:pt x="250" y="377"/>
                  </a:cubicBezTo>
                  <a:cubicBezTo>
                    <a:pt x="251" y="347"/>
                    <a:pt x="251" y="347"/>
                    <a:pt x="251" y="347"/>
                  </a:cubicBezTo>
                  <a:cubicBezTo>
                    <a:pt x="257" y="345"/>
                    <a:pt x="262" y="343"/>
                    <a:pt x="267" y="340"/>
                  </a:cubicBezTo>
                  <a:cubicBezTo>
                    <a:pt x="290" y="360"/>
                    <a:pt x="290" y="360"/>
                    <a:pt x="290" y="360"/>
                  </a:cubicBezTo>
                  <a:cubicBezTo>
                    <a:pt x="315" y="343"/>
                    <a:pt x="315" y="343"/>
                    <a:pt x="315" y="343"/>
                  </a:cubicBezTo>
                  <a:cubicBezTo>
                    <a:pt x="305" y="314"/>
                    <a:pt x="305" y="314"/>
                    <a:pt x="305" y="314"/>
                  </a:cubicBezTo>
                  <a:cubicBezTo>
                    <a:pt x="309" y="309"/>
                    <a:pt x="314" y="304"/>
                    <a:pt x="318" y="299"/>
                  </a:cubicBezTo>
                  <a:lnTo>
                    <a:pt x="348" y="309"/>
                  </a:lnTo>
                  <a:close/>
                  <a:moveTo>
                    <a:pt x="112" y="322"/>
                  </a:moveTo>
                  <a:cubicBezTo>
                    <a:pt x="41" y="277"/>
                    <a:pt x="20" y="184"/>
                    <a:pt x="64" y="113"/>
                  </a:cubicBezTo>
                  <a:cubicBezTo>
                    <a:pt x="109" y="43"/>
                    <a:pt x="202" y="22"/>
                    <a:pt x="273" y="66"/>
                  </a:cubicBezTo>
                  <a:cubicBezTo>
                    <a:pt x="343" y="111"/>
                    <a:pt x="364" y="204"/>
                    <a:pt x="320" y="275"/>
                  </a:cubicBezTo>
                  <a:cubicBezTo>
                    <a:pt x="275" y="345"/>
                    <a:pt x="182" y="366"/>
                    <a:pt x="112" y="3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9" name="Freeform 9"/>
            <p:cNvSpPr>
              <a:spLocks noEditPoints="1"/>
            </p:cNvSpPr>
            <p:nvPr/>
          </p:nvSpPr>
          <p:spPr bwMode="auto">
            <a:xfrm>
              <a:off x="4264025" y="3246438"/>
              <a:ext cx="1222375" cy="1225550"/>
            </a:xfrm>
            <a:custGeom>
              <a:avLst/>
              <a:gdLst>
                <a:gd name="T0" fmla="*/ 238 w 325"/>
                <a:gd name="T1" fmla="*/ 42 h 326"/>
                <a:gd name="T2" fmla="*/ 42 w 325"/>
                <a:gd name="T3" fmla="*/ 87 h 326"/>
                <a:gd name="T4" fmla="*/ 86 w 325"/>
                <a:gd name="T5" fmla="*/ 283 h 326"/>
                <a:gd name="T6" fmla="*/ 283 w 325"/>
                <a:gd name="T7" fmla="*/ 239 h 326"/>
                <a:gd name="T8" fmla="*/ 238 w 325"/>
                <a:gd name="T9" fmla="*/ 42 h 326"/>
                <a:gd name="T10" fmla="*/ 73 w 325"/>
                <a:gd name="T11" fmla="*/ 74 h 326"/>
                <a:gd name="T12" fmla="*/ 207 w 325"/>
                <a:gd name="T13" fmla="*/ 46 h 326"/>
                <a:gd name="T14" fmla="*/ 212 w 325"/>
                <a:gd name="T15" fmla="*/ 62 h 326"/>
                <a:gd name="T16" fmla="*/ 173 w 325"/>
                <a:gd name="T17" fmla="*/ 123 h 326"/>
                <a:gd name="T18" fmla="*/ 134 w 325"/>
                <a:gd name="T19" fmla="*/ 132 h 326"/>
                <a:gd name="T20" fmla="*/ 74 w 325"/>
                <a:gd name="T21" fmla="*/ 94 h 326"/>
                <a:gd name="T22" fmla="*/ 73 w 325"/>
                <a:gd name="T23" fmla="*/ 74 h 326"/>
                <a:gd name="T24" fmla="*/ 93 w 325"/>
                <a:gd name="T25" fmla="*/ 250 h 326"/>
                <a:gd name="T26" fmla="*/ 73 w 325"/>
                <a:gd name="T27" fmla="*/ 252 h 326"/>
                <a:gd name="T28" fmla="*/ 45 w 325"/>
                <a:gd name="T29" fmla="*/ 118 h 326"/>
                <a:gd name="T30" fmla="*/ 63 w 325"/>
                <a:gd name="T31" fmla="*/ 113 h 326"/>
                <a:gd name="T32" fmla="*/ 123 w 325"/>
                <a:gd name="T33" fmla="*/ 151 h 326"/>
                <a:gd name="T34" fmla="*/ 131 w 325"/>
                <a:gd name="T35" fmla="*/ 190 h 326"/>
                <a:gd name="T36" fmla="*/ 93 w 325"/>
                <a:gd name="T37" fmla="*/ 250 h 326"/>
                <a:gd name="T38" fmla="*/ 140 w 325"/>
                <a:gd name="T39" fmla="*/ 149 h 326"/>
                <a:gd name="T40" fmla="*/ 176 w 325"/>
                <a:gd name="T41" fmla="*/ 141 h 326"/>
                <a:gd name="T42" fmla="*/ 184 w 325"/>
                <a:gd name="T43" fmla="*/ 177 h 326"/>
                <a:gd name="T44" fmla="*/ 148 w 325"/>
                <a:gd name="T45" fmla="*/ 185 h 326"/>
                <a:gd name="T46" fmla="*/ 140 w 325"/>
                <a:gd name="T47" fmla="*/ 149 h 326"/>
                <a:gd name="T48" fmla="*/ 252 w 325"/>
                <a:gd name="T49" fmla="*/ 251 h 326"/>
                <a:gd name="T50" fmla="*/ 120 w 325"/>
                <a:gd name="T51" fmla="*/ 282 h 326"/>
                <a:gd name="T52" fmla="*/ 113 w 325"/>
                <a:gd name="T53" fmla="*/ 260 h 326"/>
                <a:gd name="T54" fmla="*/ 150 w 325"/>
                <a:gd name="T55" fmla="*/ 202 h 326"/>
                <a:gd name="T56" fmla="*/ 190 w 325"/>
                <a:gd name="T57" fmla="*/ 194 h 326"/>
                <a:gd name="T58" fmla="*/ 246 w 325"/>
                <a:gd name="T59" fmla="*/ 229 h 326"/>
                <a:gd name="T60" fmla="*/ 252 w 325"/>
                <a:gd name="T61" fmla="*/ 251 h 326"/>
                <a:gd name="T62" fmla="*/ 260 w 325"/>
                <a:gd name="T63" fmla="*/ 212 h 326"/>
                <a:gd name="T64" fmla="*/ 202 w 325"/>
                <a:gd name="T65" fmla="*/ 175 h 326"/>
                <a:gd name="T66" fmla="*/ 192 w 325"/>
                <a:gd name="T67" fmla="*/ 135 h 326"/>
                <a:gd name="T68" fmla="*/ 231 w 325"/>
                <a:gd name="T69" fmla="*/ 74 h 326"/>
                <a:gd name="T70" fmla="*/ 248 w 325"/>
                <a:gd name="T71" fmla="*/ 71 h 326"/>
                <a:gd name="T72" fmla="*/ 280 w 325"/>
                <a:gd name="T73" fmla="*/ 206 h 326"/>
                <a:gd name="T74" fmla="*/ 260 w 325"/>
                <a:gd name="T75" fmla="*/ 212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5" h="326">
                  <a:moveTo>
                    <a:pt x="238" y="42"/>
                  </a:moveTo>
                  <a:cubicBezTo>
                    <a:pt x="172" y="0"/>
                    <a:pt x="84" y="20"/>
                    <a:pt x="42" y="87"/>
                  </a:cubicBezTo>
                  <a:cubicBezTo>
                    <a:pt x="0" y="153"/>
                    <a:pt x="19" y="241"/>
                    <a:pt x="86" y="283"/>
                  </a:cubicBezTo>
                  <a:cubicBezTo>
                    <a:pt x="153" y="326"/>
                    <a:pt x="241" y="306"/>
                    <a:pt x="283" y="239"/>
                  </a:cubicBezTo>
                  <a:cubicBezTo>
                    <a:pt x="325" y="173"/>
                    <a:pt x="305" y="84"/>
                    <a:pt x="238" y="42"/>
                  </a:cubicBezTo>
                  <a:close/>
                  <a:moveTo>
                    <a:pt x="73" y="74"/>
                  </a:moveTo>
                  <a:cubicBezTo>
                    <a:pt x="108" y="39"/>
                    <a:pt x="161" y="28"/>
                    <a:pt x="207" y="46"/>
                  </a:cubicBezTo>
                  <a:cubicBezTo>
                    <a:pt x="213" y="48"/>
                    <a:pt x="217" y="54"/>
                    <a:pt x="212" y="62"/>
                  </a:cubicBezTo>
                  <a:cubicBezTo>
                    <a:pt x="208" y="69"/>
                    <a:pt x="173" y="123"/>
                    <a:pt x="173" y="123"/>
                  </a:cubicBezTo>
                  <a:cubicBezTo>
                    <a:pt x="160" y="120"/>
                    <a:pt x="145" y="123"/>
                    <a:pt x="134" y="132"/>
                  </a:cubicBezTo>
                  <a:cubicBezTo>
                    <a:pt x="134" y="132"/>
                    <a:pt x="84" y="100"/>
                    <a:pt x="74" y="94"/>
                  </a:cubicBezTo>
                  <a:cubicBezTo>
                    <a:pt x="64" y="88"/>
                    <a:pt x="66" y="82"/>
                    <a:pt x="73" y="74"/>
                  </a:cubicBezTo>
                  <a:close/>
                  <a:moveTo>
                    <a:pt x="93" y="250"/>
                  </a:moveTo>
                  <a:cubicBezTo>
                    <a:pt x="88" y="259"/>
                    <a:pt x="78" y="257"/>
                    <a:pt x="73" y="252"/>
                  </a:cubicBezTo>
                  <a:cubicBezTo>
                    <a:pt x="38" y="217"/>
                    <a:pt x="27" y="164"/>
                    <a:pt x="45" y="118"/>
                  </a:cubicBezTo>
                  <a:cubicBezTo>
                    <a:pt x="47" y="110"/>
                    <a:pt x="55" y="108"/>
                    <a:pt x="63" y="113"/>
                  </a:cubicBezTo>
                  <a:cubicBezTo>
                    <a:pt x="71" y="118"/>
                    <a:pt x="123" y="151"/>
                    <a:pt x="123" y="151"/>
                  </a:cubicBezTo>
                  <a:cubicBezTo>
                    <a:pt x="119" y="165"/>
                    <a:pt x="122" y="179"/>
                    <a:pt x="131" y="190"/>
                  </a:cubicBezTo>
                  <a:cubicBezTo>
                    <a:pt x="131" y="190"/>
                    <a:pt x="99" y="241"/>
                    <a:pt x="93" y="250"/>
                  </a:cubicBezTo>
                  <a:close/>
                  <a:moveTo>
                    <a:pt x="140" y="149"/>
                  </a:moveTo>
                  <a:cubicBezTo>
                    <a:pt x="148" y="137"/>
                    <a:pt x="164" y="134"/>
                    <a:pt x="176" y="141"/>
                  </a:cubicBezTo>
                  <a:cubicBezTo>
                    <a:pt x="188" y="149"/>
                    <a:pt x="191" y="165"/>
                    <a:pt x="184" y="177"/>
                  </a:cubicBezTo>
                  <a:cubicBezTo>
                    <a:pt x="176" y="189"/>
                    <a:pt x="160" y="192"/>
                    <a:pt x="148" y="185"/>
                  </a:cubicBezTo>
                  <a:cubicBezTo>
                    <a:pt x="136" y="177"/>
                    <a:pt x="133" y="161"/>
                    <a:pt x="140" y="149"/>
                  </a:cubicBezTo>
                  <a:close/>
                  <a:moveTo>
                    <a:pt x="252" y="251"/>
                  </a:moveTo>
                  <a:cubicBezTo>
                    <a:pt x="218" y="286"/>
                    <a:pt x="166" y="298"/>
                    <a:pt x="120" y="282"/>
                  </a:cubicBezTo>
                  <a:cubicBezTo>
                    <a:pt x="110" y="278"/>
                    <a:pt x="107" y="270"/>
                    <a:pt x="113" y="260"/>
                  </a:cubicBezTo>
                  <a:cubicBezTo>
                    <a:pt x="119" y="251"/>
                    <a:pt x="150" y="202"/>
                    <a:pt x="150" y="202"/>
                  </a:cubicBezTo>
                  <a:cubicBezTo>
                    <a:pt x="164" y="207"/>
                    <a:pt x="179" y="203"/>
                    <a:pt x="190" y="194"/>
                  </a:cubicBezTo>
                  <a:cubicBezTo>
                    <a:pt x="190" y="194"/>
                    <a:pt x="233" y="221"/>
                    <a:pt x="246" y="229"/>
                  </a:cubicBezTo>
                  <a:cubicBezTo>
                    <a:pt x="260" y="238"/>
                    <a:pt x="258" y="244"/>
                    <a:pt x="252" y="251"/>
                  </a:cubicBezTo>
                  <a:close/>
                  <a:moveTo>
                    <a:pt x="260" y="212"/>
                  </a:moveTo>
                  <a:cubicBezTo>
                    <a:pt x="252" y="207"/>
                    <a:pt x="202" y="175"/>
                    <a:pt x="202" y="175"/>
                  </a:cubicBezTo>
                  <a:cubicBezTo>
                    <a:pt x="206" y="161"/>
                    <a:pt x="202" y="146"/>
                    <a:pt x="192" y="135"/>
                  </a:cubicBezTo>
                  <a:cubicBezTo>
                    <a:pt x="192" y="135"/>
                    <a:pt x="225" y="82"/>
                    <a:pt x="231" y="74"/>
                  </a:cubicBezTo>
                  <a:cubicBezTo>
                    <a:pt x="236" y="65"/>
                    <a:pt x="242" y="66"/>
                    <a:pt x="248" y="71"/>
                  </a:cubicBezTo>
                  <a:cubicBezTo>
                    <a:pt x="285" y="106"/>
                    <a:pt x="298" y="159"/>
                    <a:pt x="280" y="206"/>
                  </a:cubicBezTo>
                  <a:cubicBezTo>
                    <a:pt x="277" y="216"/>
                    <a:pt x="269" y="217"/>
                    <a:pt x="260" y="2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0" name="Freeform 10"/>
            <p:cNvSpPr>
              <a:spLocks noEditPoints="1"/>
            </p:cNvSpPr>
            <p:nvPr/>
          </p:nvSpPr>
          <p:spPr bwMode="auto">
            <a:xfrm>
              <a:off x="1412875" y="3905250"/>
              <a:ext cx="657225" cy="657225"/>
            </a:xfrm>
            <a:custGeom>
              <a:avLst/>
              <a:gdLst>
                <a:gd name="T0" fmla="*/ 165 w 175"/>
                <a:gd name="T1" fmla="*/ 129 h 175"/>
                <a:gd name="T2" fmla="*/ 158 w 175"/>
                <a:gd name="T3" fmla="*/ 110 h 175"/>
                <a:gd name="T4" fmla="*/ 175 w 175"/>
                <a:gd name="T5" fmla="*/ 95 h 175"/>
                <a:gd name="T6" fmla="*/ 161 w 175"/>
                <a:gd name="T7" fmla="*/ 82 h 175"/>
                <a:gd name="T8" fmla="*/ 171 w 175"/>
                <a:gd name="T9" fmla="*/ 62 h 175"/>
                <a:gd name="T10" fmla="*/ 152 w 175"/>
                <a:gd name="T11" fmla="*/ 53 h 175"/>
                <a:gd name="T12" fmla="*/ 154 w 175"/>
                <a:gd name="T13" fmla="*/ 30 h 175"/>
                <a:gd name="T14" fmla="*/ 135 w 175"/>
                <a:gd name="T15" fmla="*/ 31 h 175"/>
                <a:gd name="T16" fmla="*/ 128 w 175"/>
                <a:gd name="T17" fmla="*/ 10 h 175"/>
                <a:gd name="T18" fmla="*/ 110 w 175"/>
                <a:gd name="T19" fmla="*/ 17 h 175"/>
                <a:gd name="T20" fmla="*/ 95 w 175"/>
                <a:gd name="T21" fmla="*/ 0 h 175"/>
                <a:gd name="T22" fmla="*/ 81 w 175"/>
                <a:gd name="T23" fmla="*/ 14 h 175"/>
                <a:gd name="T24" fmla="*/ 61 w 175"/>
                <a:gd name="T25" fmla="*/ 4 h 175"/>
                <a:gd name="T26" fmla="*/ 54 w 175"/>
                <a:gd name="T27" fmla="*/ 21 h 175"/>
                <a:gd name="T28" fmla="*/ 32 w 175"/>
                <a:gd name="T29" fmla="*/ 19 h 175"/>
                <a:gd name="T30" fmla="*/ 30 w 175"/>
                <a:gd name="T31" fmla="*/ 39 h 175"/>
                <a:gd name="T32" fmla="*/ 9 w 175"/>
                <a:gd name="T33" fmla="*/ 47 h 175"/>
                <a:gd name="T34" fmla="*/ 16 w 175"/>
                <a:gd name="T35" fmla="*/ 65 h 175"/>
                <a:gd name="T36" fmla="*/ 0 w 175"/>
                <a:gd name="T37" fmla="*/ 80 h 175"/>
                <a:gd name="T38" fmla="*/ 12 w 175"/>
                <a:gd name="T39" fmla="*/ 94 h 175"/>
                <a:gd name="T40" fmla="*/ 3 w 175"/>
                <a:gd name="T41" fmla="*/ 114 h 175"/>
                <a:gd name="T42" fmla="*/ 21 w 175"/>
                <a:gd name="T43" fmla="*/ 123 h 175"/>
                <a:gd name="T44" fmla="*/ 20 w 175"/>
                <a:gd name="T45" fmla="*/ 145 h 175"/>
                <a:gd name="T46" fmla="*/ 39 w 175"/>
                <a:gd name="T47" fmla="*/ 145 h 175"/>
                <a:gd name="T48" fmla="*/ 46 w 175"/>
                <a:gd name="T49" fmla="*/ 165 h 175"/>
                <a:gd name="T50" fmla="*/ 64 w 175"/>
                <a:gd name="T51" fmla="*/ 159 h 175"/>
                <a:gd name="T52" fmla="*/ 79 w 175"/>
                <a:gd name="T53" fmla="*/ 175 h 175"/>
                <a:gd name="T54" fmla="*/ 93 w 175"/>
                <a:gd name="T55" fmla="*/ 162 h 175"/>
                <a:gd name="T56" fmla="*/ 113 w 175"/>
                <a:gd name="T57" fmla="*/ 172 h 175"/>
                <a:gd name="T58" fmla="*/ 121 w 175"/>
                <a:gd name="T59" fmla="*/ 154 h 175"/>
                <a:gd name="T60" fmla="*/ 143 w 175"/>
                <a:gd name="T61" fmla="*/ 156 h 175"/>
                <a:gd name="T62" fmla="*/ 144 w 175"/>
                <a:gd name="T63" fmla="*/ 136 h 175"/>
                <a:gd name="T64" fmla="*/ 50 w 175"/>
                <a:gd name="T65" fmla="*/ 146 h 175"/>
                <a:gd name="T66" fmla="*/ 123 w 175"/>
                <a:gd name="T67" fmla="*/ 30 h 175"/>
                <a:gd name="T68" fmla="*/ 50 w 175"/>
                <a:gd name="T69" fmla="*/ 14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5" h="175">
                  <a:moveTo>
                    <a:pt x="157" y="140"/>
                  </a:moveTo>
                  <a:cubicBezTo>
                    <a:pt x="165" y="129"/>
                    <a:pt x="165" y="129"/>
                    <a:pt x="165" y="129"/>
                  </a:cubicBezTo>
                  <a:cubicBezTo>
                    <a:pt x="155" y="118"/>
                    <a:pt x="155" y="118"/>
                    <a:pt x="155" y="118"/>
                  </a:cubicBezTo>
                  <a:cubicBezTo>
                    <a:pt x="156" y="115"/>
                    <a:pt x="157" y="113"/>
                    <a:pt x="158" y="110"/>
                  </a:cubicBezTo>
                  <a:cubicBezTo>
                    <a:pt x="172" y="109"/>
                    <a:pt x="172" y="109"/>
                    <a:pt x="172" y="109"/>
                  </a:cubicBezTo>
                  <a:cubicBezTo>
                    <a:pt x="175" y="95"/>
                    <a:pt x="175" y="95"/>
                    <a:pt x="175" y="95"/>
                  </a:cubicBezTo>
                  <a:cubicBezTo>
                    <a:pt x="161" y="89"/>
                    <a:pt x="161" y="89"/>
                    <a:pt x="161" y="89"/>
                  </a:cubicBezTo>
                  <a:cubicBezTo>
                    <a:pt x="161" y="87"/>
                    <a:pt x="161" y="84"/>
                    <a:pt x="161" y="82"/>
                  </a:cubicBezTo>
                  <a:cubicBezTo>
                    <a:pt x="174" y="75"/>
                    <a:pt x="174" y="75"/>
                    <a:pt x="174" y="75"/>
                  </a:cubicBezTo>
                  <a:cubicBezTo>
                    <a:pt x="171" y="62"/>
                    <a:pt x="171" y="62"/>
                    <a:pt x="171" y="62"/>
                  </a:cubicBezTo>
                  <a:cubicBezTo>
                    <a:pt x="156" y="61"/>
                    <a:pt x="156" y="61"/>
                    <a:pt x="156" y="61"/>
                  </a:cubicBezTo>
                  <a:cubicBezTo>
                    <a:pt x="155" y="58"/>
                    <a:pt x="154" y="56"/>
                    <a:pt x="152" y="53"/>
                  </a:cubicBezTo>
                  <a:cubicBezTo>
                    <a:pt x="162" y="41"/>
                    <a:pt x="162" y="41"/>
                    <a:pt x="162" y="41"/>
                  </a:cubicBezTo>
                  <a:cubicBezTo>
                    <a:pt x="154" y="30"/>
                    <a:pt x="154" y="30"/>
                    <a:pt x="154" y="30"/>
                  </a:cubicBezTo>
                  <a:cubicBezTo>
                    <a:pt x="140" y="36"/>
                    <a:pt x="140" y="36"/>
                    <a:pt x="140" y="36"/>
                  </a:cubicBezTo>
                  <a:cubicBezTo>
                    <a:pt x="138" y="34"/>
                    <a:pt x="137" y="33"/>
                    <a:pt x="135" y="31"/>
                  </a:cubicBezTo>
                  <a:cubicBezTo>
                    <a:pt x="140" y="17"/>
                    <a:pt x="140" y="17"/>
                    <a:pt x="140" y="17"/>
                  </a:cubicBezTo>
                  <a:cubicBezTo>
                    <a:pt x="128" y="10"/>
                    <a:pt x="128" y="10"/>
                    <a:pt x="128" y="10"/>
                  </a:cubicBezTo>
                  <a:cubicBezTo>
                    <a:pt x="117" y="20"/>
                    <a:pt x="117" y="20"/>
                    <a:pt x="117" y="20"/>
                  </a:cubicBezTo>
                  <a:cubicBezTo>
                    <a:pt x="115" y="19"/>
                    <a:pt x="113" y="18"/>
                    <a:pt x="110" y="17"/>
                  </a:cubicBezTo>
                  <a:cubicBezTo>
                    <a:pt x="109" y="2"/>
                    <a:pt x="109" y="2"/>
                    <a:pt x="109" y="2"/>
                  </a:cubicBezTo>
                  <a:cubicBezTo>
                    <a:pt x="95" y="0"/>
                    <a:pt x="95" y="0"/>
                    <a:pt x="95" y="0"/>
                  </a:cubicBezTo>
                  <a:cubicBezTo>
                    <a:pt x="89" y="14"/>
                    <a:pt x="89" y="14"/>
                    <a:pt x="89" y="14"/>
                  </a:cubicBezTo>
                  <a:cubicBezTo>
                    <a:pt x="87" y="14"/>
                    <a:pt x="84" y="14"/>
                    <a:pt x="81" y="14"/>
                  </a:cubicBezTo>
                  <a:cubicBezTo>
                    <a:pt x="75" y="1"/>
                    <a:pt x="75" y="1"/>
                    <a:pt x="75" y="1"/>
                  </a:cubicBezTo>
                  <a:cubicBezTo>
                    <a:pt x="61" y="4"/>
                    <a:pt x="61" y="4"/>
                    <a:pt x="61" y="4"/>
                  </a:cubicBezTo>
                  <a:cubicBezTo>
                    <a:pt x="61" y="18"/>
                    <a:pt x="61" y="18"/>
                    <a:pt x="61" y="18"/>
                  </a:cubicBezTo>
                  <a:cubicBezTo>
                    <a:pt x="58" y="19"/>
                    <a:pt x="56" y="20"/>
                    <a:pt x="54" y="21"/>
                  </a:cubicBezTo>
                  <a:cubicBezTo>
                    <a:pt x="43" y="11"/>
                    <a:pt x="43" y="11"/>
                    <a:pt x="43" y="11"/>
                  </a:cubicBezTo>
                  <a:cubicBezTo>
                    <a:pt x="32" y="19"/>
                    <a:pt x="32" y="19"/>
                    <a:pt x="32" y="19"/>
                  </a:cubicBezTo>
                  <a:cubicBezTo>
                    <a:pt x="37" y="33"/>
                    <a:pt x="37" y="33"/>
                    <a:pt x="37" y="33"/>
                  </a:cubicBezTo>
                  <a:cubicBezTo>
                    <a:pt x="34" y="35"/>
                    <a:pt x="32" y="37"/>
                    <a:pt x="30" y="39"/>
                  </a:cubicBezTo>
                  <a:cubicBezTo>
                    <a:pt x="17" y="35"/>
                    <a:pt x="17" y="35"/>
                    <a:pt x="17" y="35"/>
                  </a:cubicBezTo>
                  <a:cubicBezTo>
                    <a:pt x="9" y="47"/>
                    <a:pt x="9" y="47"/>
                    <a:pt x="9" y="47"/>
                  </a:cubicBezTo>
                  <a:cubicBezTo>
                    <a:pt x="19" y="57"/>
                    <a:pt x="19" y="57"/>
                    <a:pt x="19" y="57"/>
                  </a:cubicBezTo>
                  <a:cubicBezTo>
                    <a:pt x="18" y="60"/>
                    <a:pt x="17" y="62"/>
                    <a:pt x="16" y="65"/>
                  </a:cubicBezTo>
                  <a:cubicBezTo>
                    <a:pt x="2" y="66"/>
                    <a:pt x="2" y="66"/>
                    <a:pt x="2" y="66"/>
                  </a:cubicBezTo>
                  <a:cubicBezTo>
                    <a:pt x="0" y="80"/>
                    <a:pt x="0" y="80"/>
                    <a:pt x="0" y="80"/>
                  </a:cubicBezTo>
                  <a:cubicBezTo>
                    <a:pt x="12" y="86"/>
                    <a:pt x="12" y="86"/>
                    <a:pt x="12" y="86"/>
                  </a:cubicBezTo>
                  <a:cubicBezTo>
                    <a:pt x="12" y="88"/>
                    <a:pt x="12" y="91"/>
                    <a:pt x="12" y="94"/>
                  </a:cubicBezTo>
                  <a:cubicBezTo>
                    <a:pt x="0" y="100"/>
                    <a:pt x="0" y="100"/>
                    <a:pt x="0" y="100"/>
                  </a:cubicBezTo>
                  <a:cubicBezTo>
                    <a:pt x="3" y="114"/>
                    <a:pt x="3" y="114"/>
                    <a:pt x="3" y="114"/>
                  </a:cubicBezTo>
                  <a:cubicBezTo>
                    <a:pt x="17" y="114"/>
                    <a:pt x="17" y="114"/>
                    <a:pt x="17" y="114"/>
                  </a:cubicBezTo>
                  <a:cubicBezTo>
                    <a:pt x="18" y="117"/>
                    <a:pt x="19" y="120"/>
                    <a:pt x="21" y="123"/>
                  </a:cubicBezTo>
                  <a:cubicBezTo>
                    <a:pt x="12" y="134"/>
                    <a:pt x="12" y="134"/>
                    <a:pt x="12" y="134"/>
                  </a:cubicBezTo>
                  <a:cubicBezTo>
                    <a:pt x="20" y="145"/>
                    <a:pt x="20" y="145"/>
                    <a:pt x="20" y="145"/>
                  </a:cubicBezTo>
                  <a:cubicBezTo>
                    <a:pt x="33" y="140"/>
                    <a:pt x="33" y="140"/>
                    <a:pt x="33" y="140"/>
                  </a:cubicBezTo>
                  <a:cubicBezTo>
                    <a:pt x="35" y="142"/>
                    <a:pt x="37" y="143"/>
                    <a:pt x="39" y="145"/>
                  </a:cubicBezTo>
                  <a:cubicBezTo>
                    <a:pt x="34" y="158"/>
                    <a:pt x="34" y="158"/>
                    <a:pt x="34" y="158"/>
                  </a:cubicBezTo>
                  <a:cubicBezTo>
                    <a:pt x="46" y="165"/>
                    <a:pt x="46" y="165"/>
                    <a:pt x="46" y="165"/>
                  </a:cubicBezTo>
                  <a:cubicBezTo>
                    <a:pt x="56" y="156"/>
                    <a:pt x="56" y="156"/>
                    <a:pt x="56" y="156"/>
                  </a:cubicBezTo>
                  <a:cubicBezTo>
                    <a:pt x="59" y="157"/>
                    <a:pt x="61" y="158"/>
                    <a:pt x="64" y="159"/>
                  </a:cubicBezTo>
                  <a:cubicBezTo>
                    <a:pt x="65" y="173"/>
                    <a:pt x="65" y="173"/>
                    <a:pt x="65" y="173"/>
                  </a:cubicBezTo>
                  <a:cubicBezTo>
                    <a:pt x="79" y="175"/>
                    <a:pt x="79" y="175"/>
                    <a:pt x="79" y="175"/>
                  </a:cubicBezTo>
                  <a:cubicBezTo>
                    <a:pt x="84" y="163"/>
                    <a:pt x="84" y="163"/>
                    <a:pt x="84" y="163"/>
                  </a:cubicBezTo>
                  <a:cubicBezTo>
                    <a:pt x="87" y="163"/>
                    <a:pt x="90" y="163"/>
                    <a:pt x="93" y="162"/>
                  </a:cubicBezTo>
                  <a:cubicBezTo>
                    <a:pt x="99" y="175"/>
                    <a:pt x="99" y="175"/>
                    <a:pt x="99" y="175"/>
                  </a:cubicBezTo>
                  <a:cubicBezTo>
                    <a:pt x="113" y="172"/>
                    <a:pt x="113" y="172"/>
                    <a:pt x="113" y="172"/>
                  </a:cubicBezTo>
                  <a:cubicBezTo>
                    <a:pt x="114" y="158"/>
                    <a:pt x="114" y="158"/>
                    <a:pt x="114" y="158"/>
                  </a:cubicBezTo>
                  <a:cubicBezTo>
                    <a:pt x="116" y="157"/>
                    <a:pt x="118" y="156"/>
                    <a:pt x="121" y="154"/>
                  </a:cubicBezTo>
                  <a:cubicBezTo>
                    <a:pt x="131" y="164"/>
                    <a:pt x="131" y="164"/>
                    <a:pt x="131" y="164"/>
                  </a:cubicBezTo>
                  <a:cubicBezTo>
                    <a:pt x="143" y="156"/>
                    <a:pt x="143" y="156"/>
                    <a:pt x="143" y="156"/>
                  </a:cubicBezTo>
                  <a:cubicBezTo>
                    <a:pt x="138" y="143"/>
                    <a:pt x="138" y="143"/>
                    <a:pt x="138" y="143"/>
                  </a:cubicBezTo>
                  <a:cubicBezTo>
                    <a:pt x="140" y="140"/>
                    <a:pt x="142" y="138"/>
                    <a:pt x="144" y="136"/>
                  </a:cubicBezTo>
                  <a:lnTo>
                    <a:pt x="157" y="140"/>
                  </a:lnTo>
                  <a:close/>
                  <a:moveTo>
                    <a:pt x="50" y="146"/>
                  </a:moveTo>
                  <a:cubicBezTo>
                    <a:pt x="18" y="126"/>
                    <a:pt x="8" y="84"/>
                    <a:pt x="29" y="52"/>
                  </a:cubicBezTo>
                  <a:cubicBezTo>
                    <a:pt x="49" y="20"/>
                    <a:pt x="91" y="10"/>
                    <a:pt x="123" y="30"/>
                  </a:cubicBezTo>
                  <a:cubicBezTo>
                    <a:pt x="155" y="50"/>
                    <a:pt x="165" y="93"/>
                    <a:pt x="145" y="125"/>
                  </a:cubicBezTo>
                  <a:cubicBezTo>
                    <a:pt x="124" y="157"/>
                    <a:pt x="82" y="166"/>
                    <a:pt x="50" y="1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1" name="Freeform 11"/>
            <p:cNvSpPr>
              <a:spLocks noEditPoints="1"/>
            </p:cNvSpPr>
            <p:nvPr/>
          </p:nvSpPr>
          <p:spPr bwMode="auto">
            <a:xfrm>
              <a:off x="1462088" y="3957638"/>
              <a:ext cx="555625" cy="555625"/>
            </a:xfrm>
            <a:custGeom>
              <a:avLst/>
              <a:gdLst>
                <a:gd name="T0" fmla="*/ 108 w 148"/>
                <a:gd name="T1" fmla="*/ 19 h 148"/>
                <a:gd name="T2" fmla="*/ 19 w 148"/>
                <a:gd name="T3" fmla="*/ 40 h 148"/>
                <a:gd name="T4" fmla="*/ 39 w 148"/>
                <a:gd name="T5" fmla="*/ 129 h 148"/>
                <a:gd name="T6" fmla="*/ 128 w 148"/>
                <a:gd name="T7" fmla="*/ 109 h 148"/>
                <a:gd name="T8" fmla="*/ 108 w 148"/>
                <a:gd name="T9" fmla="*/ 19 h 148"/>
                <a:gd name="T10" fmla="*/ 33 w 148"/>
                <a:gd name="T11" fmla="*/ 34 h 148"/>
                <a:gd name="T12" fmla="*/ 94 w 148"/>
                <a:gd name="T13" fmla="*/ 21 h 148"/>
                <a:gd name="T14" fmla="*/ 96 w 148"/>
                <a:gd name="T15" fmla="*/ 28 h 148"/>
                <a:gd name="T16" fmla="*/ 79 w 148"/>
                <a:gd name="T17" fmla="*/ 56 h 148"/>
                <a:gd name="T18" fmla="*/ 61 w 148"/>
                <a:gd name="T19" fmla="*/ 60 h 148"/>
                <a:gd name="T20" fmla="*/ 34 w 148"/>
                <a:gd name="T21" fmla="*/ 43 h 148"/>
                <a:gd name="T22" fmla="*/ 33 w 148"/>
                <a:gd name="T23" fmla="*/ 34 h 148"/>
                <a:gd name="T24" fmla="*/ 42 w 148"/>
                <a:gd name="T25" fmla="*/ 114 h 148"/>
                <a:gd name="T26" fmla="*/ 33 w 148"/>
                <a:gd name="T27" fmla="*/ 114 h 148"/>
                <a:gd name="T28" fmla="*/ 20 w 148"/>
                <a:gd name="T29" fmla="*/ 54 h 148"/>
                <a:gd name="T30" fmla="*/ 29 w 148"/>
                <a:gd name="T31" fmla="*/ 52 h 148"/>
                <a:gd name="T32" fmla="*/ 56 w 148"/>
                <a:gd name="T33" fmla="*/ 69 h 148"/>
                <a:gd name="T34" fmla="*/ 60 w 148"/>
                <a:gd name="T35" fmla="*/ 87 h 148"/>
                <a:gd name="T36" fmla="*/ 42 w 148"/>
                <a:gd name="T37" fmla="*/ 114 h 148"/>
                <a:gd name="T38" fmla="*/ 64 w 148"/>
                <a:gd name="T39" fmla="*/ 68 h 148"/>
                <a:gd name="T40" fmla="*/ 80 w 148"/>
                <a:gd name="T41" fmla="*/ 64 h 148"/>
                <a:gd name="T42" fmla="*/ 84 w 148"/>
                <a:gd name="T43" fmla="*/ 80 h 148"/>
                <a:gd name="T44" fmla="*/ 67 w 148"/>
                <a:gd name="T45" fmla="*/ 84 h 148"/>
                <a:gd name="T46" fmla="*/ 64 w 148"/>
                <a:gd name="T47" fmla="*/ 68 h 148"/>
                <a:gd name="T48" fmla="*/ 115 w 148"/>
                <a:gd name="T49" fmla="*/ 114 h 148"/>
                <a:gd name="T50" fmla="*/ 55 w 148"/>
                <a:gd name="T51" fmla="*/ 128 h 148"/>
                <a:gd name="T52" fmla="*/ 51 w 148"/>
                <a:gd name="T53" fmla="*/ 118 h 148"/>
                <a:gd name="T54" fmla="*/ 68 w 148"/>
                <a:gd name="T55" fmla="*/ 92 h 148"/>
                <a:gd name="T56" fmla="*/ 86 w 148"/>
                <a:gd name="T57" fmla="*/ 88 h 148"/>
                <a:gd name="T58" fmla="*/ 112 w 148"/>
                <a:gd name="T59" fmla="*/ 104 h 148"/>
                <a:gd name="T60" fmla="*/ 115 w 148"/>
                <a:gd name="T61" fmla="*/ 114 h 148"/>
                <a:gd name="T62" fmla="*/ 118 w 148"/>
                <a:gd name="T63" fmla="*/ 96 h 148"/>
                <a:gd name="T64" fmla="*/ 92 w 148"/>
                <a:gd name="T65" fmla="*/ 80 h 148"/>
                <a:gd name="T66" fmla="*/ 87 w 148"/>
                <a:gd name="T67" fmla="*/ 61 h 148"/>
                <a:gd name="T68" fmla="*/ 105 w 148"/>
                <a:gd name="T69" fmla="*/ 34 h 148"/>
                <a:gd name="T70" fmla="*/ 113 w 148"/>
                <a:gd name="T71" fmla="*/ 32 h 148"/>
                <a:gd name="T72" fmla="*/ 127 w 148"/>
                <a:gd name="T73" fmla="*/ 94 h 148"/>
                <a:gd name="T74" fmla="*/ 118 w 148"/>
                <a:gd name="T75" fmla="*/ 9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8" h="148">
                  <a:moveTo>
                    <a:pt x="108" y="19"/>
                  </a:moveTo>
                  <a:cubicBezTo>
                    <a:pt x="78" y="0"/>
                    <a:pt x="38" y="9"/>
                    <a:pt x="19" y="40"/>
                  </a:cubicBezTo>
                  <a:cubicBezTo>
                    <a:pt x="0" y="70"/>
                    <a:pt x="9" y="110"/>
                    <a:pt x="39" y="129"/>
                  </a:cubicBezTo>
                  <a:cubicBezTo>
                    <a:pt x="69" y="148"/>
                    <a:pt x="109" y="139"/>
                    <a:pt x="128" y="109"/>
                  </a:cubicBezTo>
                  <a:cubicBezTo>
                    <a:pt x="148" y="79"/>
                    <a:pt x="138" y="39"/>
                    <a:pt x="108" y="19"/>
                  </a:cubicBezTo>
                  <a:close/>
                  <a:moveTo>
                    <a:pt x="33" y="34"/>
                  </a:moveTo>
                  <a:cubicBezTo>
                    <a:pt x="49" y="18"/>
                    <a:pt x="73" y="13"/>
                    <a:pt x="94" y="21"/>
                  </a:cubicBezTo>
                  <a:cubicBezTo>
                    <a:pt x="97" y="22"/>
                    <a:pt x="99" y="25"/>
                    <a:pt x="96" y="28"/>
                  </a:cubicBezTo>
                  <a:cubicBezTo>
                    <a:pt x="94" y="31"/>
                    <a:pt x="79" y="56"/>
                    <a:pt x="79" y="56"/>
                  </a:cubicBezTo>
                  <a:cubicBezTo>
                    <a:pt x="73" y="54"/>
                    <a:pt x="66" y="56"/>
                    <a:pt x="61" y="60"/>
                  </a:cubicBezTo>
                  <a:cubicBezTo>
                    <a:pt x="61" y="60"/>
                    <a:pt x="38" y="46"/>
                    <a:pt x="34" y="43"/>
                  </a:cubicBezTo>
                  <a:cubicBezTo>
                    <a:pt x="29" y="40"/>
                    <a:pt x="30" y="37"/>
                    <a:pt x="33" y="34"/>
                  </a:cubicBezTo>
                  <a:close/>
                  <a:moveTo>
                    <a:pt x="42" y="114"/>
                  </a:moveTo>
                  <a:cubicBezTo>
                    <a:pt x="40" y="118"/>
                    <a:pt x="36" y="117"/>
                    <a:pt x="33" y="114"/>
                  </a:cubicBezTo>
                  <a:cubicBezTo>
                    <a:pt x="17" y="99"/>
                    <a:pt x="12" y="75"/>
                    <a:pt x="20" y="54"/>
                  </a:cubicBezTo>
                  <a:cubicBezTo>
                    <a:pt x="21" y="50"/>
                    <a:pt x="25" y="49"/>
                    <a:pt x="29" y="52"/>
                  </a:cubicBezTo>
                  <a:cubicBezTo>
                    <a:pt x="32" y="54"/>
                    <a:pt x="56" y="69"/>
                    <a:pt x="56" y="69"/>
                  </a:cubicBezTo>
                  <a:cubicBezTo>
                    <a:pt x="54" y="75"/>
                    <a:pt x="55" y="82"/>
                    <a:pt x="60" y="87"/>
                  </a:cubicBezTo>
                  <a:cubicBezTo>
                    <a:pt x="60" y="87"/>
                    <a:pt x="45" y="110"/>
                    <a:pt x="42" y="114"/>
                  </a:cubicBezTo>
                  <a:close/>
                  <a:moveTo>
                    <a:pt x="64" y="68"/>
                  </a:moveTo>
                  <a:cubicBezTo>
                    <a:pt x="67" y="63"/>
                    <a:pt x="74" y="61"/>
                    <a:pt x="80" y="64"/>
                  </a:cubicBezTo>
                  <a:cubicBezTo>
                    <a:pt x="85" y="68"/>
                    <a:pt x="87" y="75"/>
                    <a:pt x="84" y="80"/>
                  </a:cubicBezTo>
                  <a:cubicBezTo>
                    <a:pt x="80" y="86"/>
                    <a:pt x="73" y="87"/>
                    <a:pt x="67" y="84"/>
                  </a:cubicBezTo>
                  <a:cubicBezTo>
                    <a:pt x="62" y="81"/>
                    <a:pt x="60" y="73"/>
                    <a:pt x="64" y="68"/>
                  </a:cubicBezTo>
                  <a:close/>
                  <a:moveTo>
                    <a:pt x="115" y="114"/>
                  </a:moveTo>
                  <a:cubicBezTo>
                    <a:pt x="99" y="130"/>
                    <a:pt x="76" y="135"/>
                    <a:pt x="55" y="128"/>
                  </a:cubicBezTo>
                  <a:cubicBezTo>
                    <a:pt x="50" y="126"/>
                    <a:pt x="49" y="123"/>
                    <a:pt x="51" y="118"/>
                  </a:cubicBezTo>
                  <a:cubicBezTo>
                    <a:pt x="54" y="114"/>
                    <a:pt x="68" y="92"/>
                    <a:pt x="68" y="92"/>
                  </a:cubicBezTo>
                  <a:cubicBezTo>
                    <a:pt x="74" y="94"/>
                    <a:pt x="81" y="93"/>
                    <a:pt x="86" y="88"/>
                  </a:cubicBezTo>
                  <a:cubicBezTo>
                    <a:pt x="86" y="88"/>
                    <a:pt x="106" y="100"/>
                    <a:pt x="112" y="104"/>
                  </a:cubicBezTo>
                  <a:cubicBezTo>
                    <a:pt x="118" y="108"/>
                    <a:pt x="117" y="111"/>
                    <a:pt x="115" y="114"/>
                  </a:cubicBezTo>
                  <a:close/>
                  <a:moveTo>
                    <a:pt x="118" y="96"/>
                  </a:moveTo>
                  <a:cubicBezTo>
                    <a:pt x="115" y="94"/>
                    <a:pt x="92" y="80"/>
                    <a:pt x="92" y="80"/>
                  </a:cubicBezTo>
                  <a:cubicBezTo>
                    <a:pt x="94" y="73"/>
                    <a:pt x="92" y="66"/>
                    <a:pt x="87" y="61"/>
                  </a:cubicBezTo>
                  <a:cubicBezTo>
                    <a:pt x="87" y="61"/>
                    <a:pt x="102" y="38"/>
                    <a:pt x="105" y="34"/>
                  </a:cubicBezTo>
                  <a:cubicBezTo>
                    <a:pt x="107" y="30"/>
                    <a:pt x="110" y="30"/>
                    <a:pt x="113" y="32"/>
                  </a:cubicBezTo>
                  <a:cubicBezTo>
                    <a:pt x="129" y="48"/>
                    <a:pt x="135" y="72"/>
                    <a:pt x="127" y="94"/>
                  </a:cubicBezTo>
                  <a:cubicBezTo>
                    <a:pt x="126" y="98"/>
                    <a:pt x="122" y="99"/>
                    <a:pt x="118"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2" name="Freeform 12"/>
            <p:cNvSpPr>
              <a:spLocks noEditPoints="1"/>
            </p:cNvSpPr>
            <p:nvPr/>
          </p:nvSpPr>
          <p:spPr bwMode="auto">
            <a:xfrm>
              <a:off x="4098925" y="1601788"/>
              <a:ext cx="661988" cy="657225"/>
            </a:xfrm>
            <a:custGeom>
              <a:avLst/>
              <a:gdLst>
                <a:gd name="T0" fmla="*/ 166 w 176"/>
                <a:gd name="T1" fmla="*/ 128 h 175"/>
                <a:gd name="T2" fmla="*/ 159 w 176"/>
                <a:gd name="T3" fmla="*/ 110 h 175"/>
                <a:gd name="T4" fmla="*/ 176 w 176"/>
                <a:gd name="T5" fmla="*/ 95 h 175"/>
                <a:gd name="T6" fmla="*/ 162 w 176"/>
                <a:gd name="T7" fmla="*/ 81 h 175"/>
                <a:gd name="T8" fmla="*/ 172 w 176"/>
                <a:gd name="T9" fmla="*/ 61 h 175"/>
                <a:gd name="T10" fmla="*/ 153 w 176"/>
                <a:gd name="T11" fmla="*/ 53 h 175"/>
                <a:gd name="T12" fmla="*/ 155 w 176"/>
                <a:gd name="T13" fmla="*/ 30 h 175"/>
                <a:gd name="T14" fmla="*/ 136 w 176"/>
                <a:gd name="T15" fmla="*/ 31 h 175"/>
                <a:gd name="T16" fmla="*/ 129 w 176"/>
                <a:gd name="T17" fmla="*/ 9 h 175"/>
                <a:gd name="T18" fmla="*/ 111 w 176"/>
                <a:gd name="T19" fmla="*/ 17 h 175"/>
                <a:gd name="T20" fmla="*/ 96 w 176"/>
                <a:gd name="T21" fmla="*/ 0 h 175"/>
                <a:gd name="T22" fmla="*/ 82 w 176"/>
                <a:gd name="T23" fmla="*/ 13 h 175"/>
                <a:gd name="T24" fmla="*/ 62 w 176"/>
                <a:gd name="T25" fmla="*/ 3 h 175"/>
                <a:gd name="T26" fmla="*/ 55 w 176"/>
                <a:gd name="T27" fmla="*/ 21 h 175"/>
                <a:gd name="T28" fmla="*/ 32 w 176"/>
                <a:gd name="T29" fmla="*/ 19 h 175"/>
                <a:gd name="T30" fmla="*/ 31 w 176"/>
                <a:gd name="T31" fmla="*/ 39 h 175"/>
                <a:gd name="T32" fmla="*/ 10 w 176"/>
                <a:gd name="T33" fmla="*/ 46 h 175"/>
                <a:gd name="T34" fmla="*/ 17 w 176"/>
                <a:gd name="T35" fmla="*/ 65 h 175"/>
                <a:gd name="T36" fmla="*/ 0 w 176"/>
                <a:gd name="T37" fmla="*/ 80 h 175"/>
                <a:gd name="T38" fmla="*/ 13 w 176"/>
                <a:gd name="T39" fmla="*/ 93 h 175"/>
                <a:gd name="T40" fmla="*/ 4 w 176"/>
                <a:gd name="T41" fmla="*/ 113 h 175"/>
                <a:gd name="T42" fmla="*/ 22 w 176"/>
                <a:gd name="T43" fmla="*/ 123 h 175"/>
                <a:gd name="T44" fmla="*/ 21 w 176"/>
                <a:gd name="T45" fmla="*/ 145 h 175"/>
                <a:gd name="T46" fmla="*/ 39 w 176"/>
                <a:gd name="T47" fmla="*/ 145 h 175"/>
                <a:gd name="T48" fmla="*/ 47 w 176"/>
                <a:gd name="T49" fmla="*/ 165 h 175"/>
                <a:gd name="T50" fmla="*/ 65 w 176"/>
                <a:gd name="T51" fmla="*/ 159 h 175"/>
                <a:gd name="T52" fmla="*/ 80 w 176"/>
                <a:gd name="T53" fmla="*/ 175 h 175"/>
                <a:gd name="T54" fmla="*/ 94 w 176"/>
                <a:gd name="T55" fmla="*/ 162 h 175"/>
                <a:gd name="T56" fmla="*/ 114 w 176"/>
                <a:gd name="T57" fmla="*/ 171 h 175"/>
                <a:gd name="T58" fmla="*/ 122 w 176"/>
                <a:gd name="T59" fmla="*/ 154 h 175"/>
                <a:gd name="T60" fmla="*/ 144 w 176"/>
                <a:gd name="T61" fmla="*/ 155 h 175"/>
                <a:gd name="T62" fmla="*/ 145 w 176"/>
                <a:gd name="T63" fmla="*/ 135 h 175"/>
                <a:gd name="T64" fmla="*/ 51 w 176"/>
                <a:gd name="T65" fmla="*/ 146 h 175"/>
                <a:gd name="T66" fmla="*/ 124 w 176"/>
                <a:gd name="T67" fmla="*/ 30 h 175"/>
                <a:gd name="T68" fmla="*/ 51 w 176"/>
                <a:gd name="T69" fmla="*/ 14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6" h="175">
                  <a:moveTo>
                    <a:pt x="158" y="140"/>
                  </a:moveTo>
                  <a:cubicBezTo>
                    <a:pt x="166" y="128"/>
                    <a:pt x="166" y="128"/>
                    <a:pt x="166" y="128"/>
                  </a:cubicBezTo>
                  <a:cubicBezTo>
                    <a:pt x="156" y="118"/>
                    <a:pt x="156" y="118"/>
                    <a:pt x="156" y="118"/>
                  </a:cubicBezTo>
                  <a:cubicBezTo>
                    <a:pt x="157" y="115"/>
                    <a:pt x="158" y="112"/>
                    <a:pt x="159" y="110"/>
                  </a:cubicBezTo>
                  <a:cubicBezTo>
                    <a:pt x="173" y="108"/>
                    <a:pt x="173" y="108"/>
                    <a:pt x="173" y="108"/>
                  </a:cubicBezTo>
                  <a:cubicBezTo>
                    <a:pt x="176" y="95"/>
                    <a:pt x="176" y="95"/>
                    <a:pt x="176" y="95"/>
                  </a:cubicBezTo>
                  <a:cubicBezTo>
                    <a:pt x="162" y="89"/>
                    <a:pt x="162" y="89"/>
                    <a:pt x="162" y="89"/>
                  </a:cubicBezTo>
                  <a:cubicBezTo>
                    <a:pt x="162" y="86"/>
                    <a:pt x="162" y="84"/>
                    <a:pt x="162" y="81"/>
                  </a:cubicBezTo>
                  <a:cubicBezTo>
                    <a:pt x="175" y="75"/>
                    <a:pt x="175" y="75"/>
                    <a:pt x="175" y="75"/>
                  </a:cubicBezTo>
                  <a:cubicBezTo>
                    <a:pt x="172" y="61"/>
                    <a:pt x="172" y="61"/>
                    <a:pt x="172" y="61"/>
                  </a:cubicBezTo>
                  <a:cubicBezTo>
                    <a:pt x="157" y="61"/>
                    <a:pt x="157" y="61"/>
                    <a:pt x="157" y="61"/>
                  </a:cubicBezTo>
                  <a:cubicBezTo>
                    <a:pt x="156" y="58"/>
                    <a:pt x="155" y="55"/>
                    <a:pt x="153" y="53"/>
                  </a:cubicBezTo>
                  <a:cubicBezTo>
                    <a:pt x="163" y="41"/>
                    <a:pt x="163" y="41"/>
                    <a:pt x="163" y="41"/>
                  </a:cubicBezTo>
                  <a:cubicBezTo>
                    <a:pt x="155" y="30"/>
                    <a:pt x="155" y="30"/>
                    <a:pt x="155" y="30"/>
                  </a:cubicBezTo>
                  <a:cubicBezTo>
                    <a:pt x="141" y="35"/>
                    <a:pt x="141" y="35"/>
                    <a:pt x="141" y="35"/>
                  </a:cubicBezTo>
                  <a:cubicBezTo>
                    <a:pt x="139" y="34"/>
                    <a:pt x="138" y="32"/>
                    <a:pt x="136" y="31"/>
                  </a:cubicBezTo>
                  <a:cubicBezTo>
                    <a:pt x="141" y="17"/>
                    <a:pt x="141" y="17"/>
                    <a:pt x="141" y="17"/>
                  </a:cubicBezTo>
                  <a:cubicBezTo>
                    <a:pt x="129" y="9"/>
                    <a:pt x="129" y="9"/>
                    <a:pt x="129" y="9"/>
                  </a:cubicBezTo>
                  <a:cubicBezTo>
                    <a:pt x="118" y="20"/>
                    <a:pt x="118" y="20"/>
                    <a:pt x="118" y="20"/>
                  </a:cubicBezTo>
                  <a:cubicBezTo>
                    <a:pt x="116" y="19"/>
                    <a:pt x="113" y="18"/>
                    <a:pt x="111" y="17"/>
                  </a:cubicBezTo>
                  <a:cubicBezTo>
                    <a:pt x="110" y="2"/>
                    <a:pt x="110" y="2"/>
                    <a:pt x="110" y="2"/>
                  </a:cubicBezTo>
                  <a:cubicBezTo>
                    <a:pt x="96" y="0"/>
                    <a:pt x="96" y="0"/>
                    <a:pt x="96" y="0"/>
                  </a:cubicBezTo>
                  <a:cubicBezTo>
                    <a:pt x="90" y="13"/>
                    <a:pt x="90" y="13"/>
                    <a:pt x="90" y="13"/>
                  </a:cubicBezTo>
                  <a:cubicBezTo>
                    <a:pt x="88" y="13"/>
                    <a:pt x="85" y="13"/>
                    <a:pt x="82" y="13"/>
                  </a:cubicBezTo>
                  <a:cubicBezTo>
                    <a:pt x="76" y="0"/>
                    <a:pt x="76" y="0"/>
                    <a:pt x="76" y="0"/>
                  </a:cubicBezTo>
                  <a:cubicBezTo>
                    <a:pt x="62" y="3"/>
                    <a:pt x="62" y="3"/>
                    <a:pt x="62" y="3"/>
                  </a:cubicBezTo>
                  <a:cubicBezTo>
                    <a:pt x="62" y="18"/>
                    <a:pt x="62" y="18"/>
                    <a:pt x="62" y="18"/>
                  </a:cubicBezTo>
                  <a:cubicBezTo>
                    <a:pt x="59" y="19"/>
                    <a:pt x="57" y="20"/>
                    <a:pt x="55" y="21"/>
                  </a:cubicBezTo>
                  <a:cubicBezTo>
                    <a:pt x="44" y="11"/>
                    <a:pt x="44" y="11"/>
                    <a:pt x="44" y="11"/>
                  </a:cubicBezTo>
                  <a:cubicBezTo>
                    <a:pt x="32" y="19"/>
                    <a:pt x="32" y="19"/>
                    <a:pt x="32" y="19"/>
                  </a:cubicBezTo>
                  <a:cubicBezTo>
                    <a:pt x="37" y="33"/>
                    <a:pt x="37" y="33"/>
                    <a:pt x="37" y="33"/>
                  </a:cubicBezTo>
                  <a:cubicBezTo>
                    <a:pt x="35" y="35"/>
                    <a:pt x="33" y="37"/>
                    <a:pt x="31" y="39"/>
                  </a:cubicBezTo>
                  <a:cubicBezTo>
                    <a:pt x="18" y="34"/>
                    <a:pt x="18" y="34"/>
                    <a:pt x="18" y="34"/>
                  </a:cubicBezTo>
                  <a:cubicBezTo>
                    <a:pt x="10" y="46"/>
                    <a:pt x="10" y="46"/>
                    <a:pt x="10" y="46"/>
                  </a:cubicBezTo>
                  <a:cubicBezTo>
                    <a:pt x="20" y="57"/>
                    <a:pt x="20" y="57"/>
                    <a:pt x="20" y="57"/>
                  </a:cubicBezTo>
                  <a:cubicBezTo>
                    <a:pt x="19" y="59"/>
                    <a:pt x="18" y="62"/>
                    <a:pt x="17" y="65"/>
                  </a:cubicBezTo>
                  <a:cubicBezTo>
                    <a:pt x="3" y="66"/>
                    <a:pt x="3" y="66"/>
                    <a:pt x="3" y="66"/>
                  </a:cubicBezTo>
                  <a:cubicBezTo>
                    <a:pt x="0" y="80"/>
                    <a:pt x="0" y="80"/>
                    <a:pt x="0" y="80"/>
                  </a:cubicBezTo>
                  <a:cubicBezTo>
                    <a:pt x="13" y="85"/>
                    <a:pt x="13" y="85"/>
                    <a:pt x="13" y="85"/>
                  </a:cubicBezTo>
                  <a:cubicBezTo>
                    <a:pt x="13" y="88"/>
                    <a:pt x="13" y="91"/>
                    <a:pt x="13" y="93"/>
                  </a:cubicBezTo>
                  <a:cubicBezTo>
                    <a:pt x="1" y="100"/>
                    <a:pt x="1" y="100"/>
                    <a:pt x="1" y="100"/>
                  </a:cubicBezTo>
                  <a:cubicBezTo>
                    <a:pt x="4" y="113"/>
                    <a:pt x="4" y="113"/>
                    <a:pt x="4" y="113"/>
                  </a:cubicBezTo>
                  <a:cubicBezTo>
                    <a:pt x="18" y="114"/>
                    <a:pt x="18" y="114"/>
                    <a:pt x="18" y="114"/>
                  </a:cubicBezTo>
                  <a:cubicBezTo>
                    <a:pt x="19" y="117"/>
                    <a:pt x="20" y="120"/>
                    <a:pt x="22" y="123"/>
                  </a:cubicBezTo>
                  <a:cubicBezTo>
                    <a:pt x="13" y="133"/>
                    <a:pt x="13" y="133"/>
                    <a:pt x="13" y="133"/>
                  </a:cubicBezTo>
                  <a:cubicBezTo>
                    <a:pt x="21" y="145"/>
                    <a:pt x="21" y="145"/>
                    <a:pt x="21" y="145"/>
                  </a:cubicBezTo>
                  <a:cubicBezTo>
                    <a:pt x="34" y="140"/>
                    <a:pt x="34" y="140"/>
                    <a:pt x="34" y="140"/>
                  </a:cubicBezTo>
                  <a:cubicBezTo>
                    <a:pt x="36" y="141"/>
                    <a:pt x="38" y="143"/>
                    <a:pt x="39" y="145"/>
                  </a:cubicBezTo>
                  <a:cubicBezTo>
                    <a:pt x="35" y="157"/>
                    <a:pt x="35" y="157"/>
                    <a:pt x="35" y="157"/>
                  </a:cubicBezTo>
                  <a:cubicBezTo>
                    <a:pt x="47" y="165"/>
                    <a:pt x="47" y="165"/>
                    <a:pt x="47" y="165"/>
                  </a:cubicBezTo>
                  <a:cubicBezTo>
                    <a:pt x="57" y="156"/>
                    <a:pt x="57" y="156"/>
                    <a:pt x="57" y="156"/>
                  </a:cubicBezTo>
                  <a:cubicBezTo>
                    <a:pt x="60" y="157"/>
                    <a:pt x="62" y="158"/>
                    <a:pt x="65" y="159"/>
                  </a:cubicBezTo>
                  <a:cubicBezTo>
                    <a:pt x="66" y="172"/>
                    <a:pt x="66" y="172"/>
                    <a:pt x="66" y="172"/>
                  </a:cubicBezTo>
                  <a:cubicBezTo>
                    <a:pt x="80" y="175"/>
                    <a:pt x="80" y="175"/>
                    <a:pt x="80" y="175"/>
                  </a:cubicBezTo>
                  <a:cubicBezTo>
                    <a:pt x="85" y="162"/>
                    <a:pt x="85" y="162"/>
                    <a:pt x="85" y="162"/>
                  </a:cubicBezTo>
                  <a:cubicBezTo>
                    <a:pt x="88" y="162"/>
                    <a:pt x="91" y="162"/>
                    <a:pt x="94" y="162"/>
                  </a:cubicBezTo>
                  <a:cubicBezTo>
                    <a:pt x="100" y="174"/>
                    <a:pt x="100" y="174"/>
                    <a:pt x="100" y="174"/>
                  </a:cubicBezTo>
                  <a:cubicBezTo>
                    <a:pt x="114" y="171"/>
                    <a:pt x="114" y="171"/>
                    <a:pt x="114" y="171"/>
                  </a:cubicBezTo>
                  <a:cubicBezTo>
                    <a:pt x="114" y="157"/>
                    <a:pt x="114" y="157"/>
                    <a:pt x="114" y="157"/>
                  </a:cubicBezTo>
                  <a:cubicBezTo>
                    <a:pt x="117" y="156"/>
                    <a:pt x="119" y="155"/>
                    <a:pt x="122" y="154"/>
                  </a:cubicBezTo>
                  <a:cubicBezTo>
                    <a:pt x="132" y="163"/>
                    <a:pt x="132" y="163"/>
                    <a:pt x="132" y="163"/>
                  </a:cubicBezTo>
                  <a:cubicBezTo>
                    <a:pt x="144" y="155"/>
                    <a:pt x="144" y="155"/>
                    <a:pt x="144" y="155"/>
                  </a:cubicBezTo>
                  <a:cubicBezTo>
                    <a:pt x="139" y="142"/>
                    <a:pt x="139" y="142"/>
                    <a:pt x="139" y="142"/>
                  </a:cubicBezTo>
                  <a:cubicBezTo>
                    <a:pt x="141" y="140"/>
                    <a:pt x="143" y="138"/>
                    <a:pt x="145" y="135"/>
                  </a:cubicBezTo>
                  <a:lnTo>
                    <a:pt x="158" y="140"/>
                  </a:lnTo>
                  <a:close/>
                  <a:moveTo>
                    <a:pt x="51" y="146"/>
                  </a:moveTo>
                  <a:cubicBezTo>
                    <a:pt x="19" y="126"/>
                    <a:pt x="9" y="83"/>
                    <a:pt x="30" y="51"/>
                  </a:cubicBezTo>
                  <a:cubicBezTo>
                    <a:pt x="50" y="19"/>
                    <a:pt x="92" y="10"/>
                    <a:pt x="124" y="30"/>
                  </a:cubicBezTo>
                  <a:cubicBezTo>
                    <a:pt x="156" y="50"/>
                    <a:pt x="166" y="92"/>
                    <a:pt x="146" y="124"/>
                  </a:cubicBezTo>
                  <a:cubicBezTo>
                    <a:pt x="125" y="156"/>
                    <a:pt x="83" y="166"/>
                    <a:pt x="51" y="1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3" name="Freeform 13"/>
            <p:cNvSpPr>
              <a:spLocks noEditPoints="1"/>
            </p:cNvSpPr>
            <p:nvPr/>
          </p:nvSpPr>
          <p:spPr bwMode="auto">
            <a:xfrm>
              <a:off x="4151313" y="1654175"/>
              <a:ext cx="552450" cy="555625"/>
            </a:xfrm>
            <a:custGeom>
              <a:avLst/>
              <a:gdLst>
                <a:gd name="T0" fmla="*/ 108 w 147"/>
                <a:gd name="T1" fmla="*/ 19 h 148"/>
                <a:gd name="T2" fmla="*/ 19 w 147"/>
                <a:gd name="T3" fmla="*/ 39 h 148"/>
                <a:gd name="T4" fmla="*/ 39 w 147"/>
                <a:gd name="T5" fmla="*/ 129 h 148"/>
                <a:gd name="T6" fmla="*/ 128 w 147"/>
                <a:gd name="T7" fmla="*/ 108 h 148"/>
                <a:gd name="T8" fmla="*/ 108 w 147"/>
                <a:gd name="T9" fmla="*/ 19 h 148"/>
                <a:gd name="T10" fmla="*/ 33 w 147"/>
                <a:gd name="T11" fmla="*/ 34 h 148"/>
                <a:gd name="T12" fmla="*/ 94 w 147"/>
                <a:gd name="T13" fmla="*/ 20 h 148"/>
                <a:gd name="T14" fmla="*/ 96 w 147"/>
                <a:gd name="T15" fmla="*/ 28 h 148"/>
                <a:gd name="T16" fmla="*/ 79 w 147"/>
                <a:gd name="T17" fmla="*/ 56 h 148"/>
                <a:gd name="T18" fmla="*/ 61 w 147"/>
                <a:gd name="T19" fmla="*/ 60 h 148"/>
                <a:gd name="T20" fmla="*/ 34 w 147"/>
                <a:gd name="T21" fmla="*/ 43 h 148"/>
                <a:gd name="T22" fmla="*/ 33 w 147"/>
                <a:gd name="T23" fmla="*/ 34 h 148"/>
                <a:gd name="T24" fmla="*/ 42 w 147"/>
                <a:gd name="T25" fmla="*/ 113 h 148"/>
                <a:gd name="T26" fmla="*/ 33 w 147"/>
                <a:gd name="T27" fmla="*/ 114 h 148"/>
                <a:gd name="T28" fmla="*/ 20 w 147"/>
                <a:gd name="T29" fmla="*/ 53 h 148"/>
                <a:gd name="T30" fmla="*/ 28 w 147"/>
                <a:gd name="T31" fmla="*/ 51 h 148"/>
                <a:gd name="T32" fmla="*/ 56 w 147"/>
                <a:gd name="T33" fmla="*/ 68 h 148"/>
                <a:gd name="T34" fmla="*/ 60 w 147"/>
                <a:gd name="T35" fmla="*/ 86 h 148"/>
                <a:gd name="T36" fmla="*/ 42 w 147"/>
                <a:gd name="T37" fmla="*/ 113 h 148"/>
                <a:gd name="T38" fmla="*/ 64 w 147"/>
                <a:gd name="T39" fmla="*/ 68 h 148"/>
                <a:gd name="T40" fmla="*/ 80 w 147"/>
                <a:gd name="T41" fmla="*/ 64 h 148"/>
                <a:gd name="T42" fmla="*/ 83 w 147"/>
                <a:gd name="T43" fmla="*/ 80 h 148"/>
                <a:gd name="T44" fmla="*/ 67 w 147"/>
                <a:gd name="T45" fmla="*/ 84 h 148"/>
                <a:gd name="T46" fmla="*/ 64 w 147"/>
                <a:gd name="T47" fmla="*/ 68 h 148"/>
                <a:gd name="T48" fmla="*/ 115 w 147"/>
                <a:gd name="T49" fmla="*/ 114 h 148"/>
                <a:gd name="T50" fmla="*/ 55 w 147"/>
                <a:gd name="T51" fmla="*/ 128 h 148"/>
                <a:gd name="T52" fmla="*/ 51 w 147"/>
                <a:gd name="T53" fmla="*/ 118 h 148"/>
                <a:gd name="T54" fmla="*/ 68 w 147"/>
                <a:gd name="T55" fmla="*/ 92 h 148"/>
                <a:gd name="T56" fmla="*/ 86 w 147"/>
                <a:gd name="T57" fmla="*/ 88 h 148"/>
                <a:gd name="T58" fmla="*/ 112 w 147"/>
                <a:gd name="T59" fmla="*/ 104 h 148"/>
                <a:gd name="T60" fmla="*/ 115 w 147"/>
                <a:gd name="T61" fmla="*/ 114 h 148"/>
                <a:gd name="T62" fmla="*/ 118 w 147"/>
                <a:gd name="T63" fmla="*/ 96 h 148"/>
                <a:gd name="T64" fmla="*/ 92 w 147"/>
                <a:gd name="T65" fmla="*/ 79 h 148"/>
                <a:gd name="T66" fmla="*/ 87 w 147"/>
                <a:gd name="T67" fmla="*/ 61 h 148"/>
                <a:gd name="T68" fmla="*/ 105 w 147"/>
                <a:gd name="T69" fmla="*/ 33 h 148"/>
                <a:gd name="T70" fmla="*/ 113 w 147"/>
                <a:gd name="T71" fmla="*/ 32 h 148"/>
                <a:gd name="T72" fmla="*/ 127 w 147"/>
                <a:gd name="T73" fmla="*/ 93 h 148"/>
                <a:gd name="T74" fmla="*/ 118 w 147"/>
                <a:gd name="T75" fmla="*/ 9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7" h="148">
                  <a:moveTo>
                    <a:pt x="108" y="19"/>
                  </a:moveTo>
                  <a:cubicBezTo>
                    <a:pt x="78" y="0"/>
                    <a:pt x="38" y="9"/>
                    <a:pt x="19" y="39"/>
                  </a:cubicBezTo>
                  <a:cubicBezTo>
                    <a:pt x="0" y="69"/>
                    <a:pt x="9" y="109"/>
                    <a:pt x="39" y="129"/>
                  </a:cubicBezTo>
                  <a:cubicBezTo>
                    <a:pt x="69" y="148"/>
                    <a:pt x="109" y="139"/>
                    <a:pt x="128" y="108"/>
                  </a:cubicBezTo>
                  <a:cubicBezTo>
                    <a:pt x="147" y="78"/>
                    <a:pt x="138" y="38"/>
                    <a:pt x="108" y="19"/>
                  </a:cubicBezTo>
                  <a:close/>
                  <a:moveTo>
                    <a:pt x="33" y="34"/>
                  </a:moveTo>
                  <a:cubicBezTo>
                    <a:pt x="49" y="18"/>
                    <a:pt x="73" y="12"/>
                    <a:pt x="94" y="20"/>
                  </a:cubicBezTo>
                  <a:cubicBezTo>
                    <a:pt x="97" y="22"/>
                    <a:pt x="99" y="24"/>
                    <a:pt x="96" y="28"/>
                  </a:cubicBezTo>
                  <a:cubicBezTo>
                    <a:pt x="94" y="31"/>
                    <a:pt x="79" y="56"/>
                    <a:pt x="79" y="56"/>
                  </a:cubicBezTo>
                  <a:cubicBezTo>
                    <a:pt x="72" y="54"/>
                    <a:pt x="66" y="56"/>
                    <a:pt x="61" y="60"/>
                  </a:cubicBezTo>
                  <a:cubicBezTo>
                    <a:pt x="61" y="60"/>
                    <a:pt x="38" y="45"/>
                    <a:pt x="34" y="43"/>
                  </a:cubicBezTo>
                  <a:cubicBezTo>
                    <a:pt x="29" y="40"/>
                    <a:pt x="30" y="37"/>
                    <a:pt x="33" y="34"/>
                  </a:cubicBezTo>
                  <a:close/>
                  <a:moveTo>
                    <a:pt x="42" y="113"/>
                  </a:moveTo>
                  <a:cubicBezTo>
                    <a:pt x="40" y="117"/>
                    <a:pt x="35" y="117"/>
                    <a:pt x="33" y="114"/>
                  </a:cubicBezTo>
                  <a:cubicBezTo>
                    <a:pt x="17" y="98"/>
                    <a:pt x="12" y="74"/>
                    <a:pt x="20" y="53"/>
                  </a:cubicBezTo>
                  <a:cubicBezTo>
                    <a:pt x="21" y="50"/>
                    <a:pt x="25" y="49"/>
                    <a:pt x="28" y="51"/>
                  </a:cubicBezTo>
                  <a:cubicBezTo>
                    <a:pt x="32" y="54"/>
                    <a:pt x="56" y="68"/>
                    <a:pt x="56" y="68"/>
                  </a:cubicBezTo>
                  <a:cubicBezTo>
                    <a:pt x="54" y="75"/>
                    <a:pt x="55" y="81"/>
                    <a:pt x="60" y="86"/>
                  </a:cubicBezTo>
                  <a:cubicBezTo>
                    <a:pt x="60" y="86"/>
                    <a:pt x="45" y="109"/>
                    <a:pt x="42" y="113"/>
                  </a:cubicBezTo>
                  <a:close/>
                  <a:moveTo>
                    <a:pt x="64" y="68"/>
                  </a:moveTo>
                  <a:cubicBezTo>
                    <a:pt x="67" y="62"/>
                    <a:pt x="74" y="61"/>
                    <a:pt x="80" y="64"/>
                  </a:cubicBezTo>
                  <a:cubicBezTo>
                    <a:pt x="85" y="67"/>
                    <a:pt x="87" y="75"/>
                    <a:pt x="83" y="80"/>
                  </a:cubicBezTo>
                  <a:cubicBezTo>
                    <a:pt x="80" y="86"/>
                    <a:pt x="73" y="87"/>
                    <a:pt x="67" y="84"/>
                  </a:cubicBezTo>
                  <a:cubicBezTo>
                    <a:pt x="62" y="80"/>
                    <a:pt x="60" y="73"/>
                    <a:pt x="64" y="68"/>
                  </a:cubicBezTo>
                  <a:close/>
                  <a:moveTo>
                    <a:pt x="115" y="114"/>
                  </a:moveTo>
                  <a:cubicBezTo>
                    <a:pt x="99" y="130"/>
                    <a:pt x="76" y="135"/>
                    <a:pt x="55" y="128"/>
                  </a:cubicBezTo>
                  <a:cubicBezTo>
                    <a:pt x="50" y="126"/>
                    <a:pt x="49" y="122"/>
                    <a:pt x="51" y="118"/>
                  </a:cubicBezTo>
                  <a:cubicBezTo>
                    <a:pt x="54" y="114"/>
                    <a:pt x="68" y="92"/>
                    <a:pt x="68" y="92"/>
                  </a:cubicBezTo>
                  <a:cubicBezTo>
                    <a:pt x="74" y="94"/>
                    <a:pt x="81" y="92"/>
                    <a:pt x="86" y="88"/>
                  </a:cubicBezTo>
                  <a:cubicBezTo>
                    <a:pt x="86" y="88"/>
                    <a:pt x="106" y="100"/>
                    <a:pt x="112" y="104"/>
                  </a:cubicBezTo>
                  <a:cubicBezTo>
                    <a:pt x="118" y="108"/>
                    <a:pt x="117" y="111"/>
                    <a:pt x="115" y="114"/>
                  </a:cubicBezTo>
                  <a:close/>
                  <a:moveTo>
                    <a:pt x="118" y="96"/>
                  </a:moveTo>
                  <a:cubicBezTo>
                    <a:pt x="115" y="94"/>
                    <a:pt x="92" y="79"/>
                    <a:pt x="92" y="79"/>
                  </a:cubicBezTo>
                  <a:cubicBezTo>
                    <a:pt x="93" y="73"/>
                    <a:pt x="92" y="66"/>
                    <a:pt x="87" y="61"/>
                  </a:cubicBezTo>
                  <a:cubicBezTo>
                    <a:pt x="87" y="61"/>
                    <a:pt x="102" y="37"/>
                    <a:pt x="105" y="33"/>
                  </a:cubicBezTo>
                  <a:cubicBezTo>
                    <a:pt x="107" y="29"/>
                    <a:pt x="110" y="30"/>
                    <a:pt x="113" y="32"/>
                  </a:cubicBezTo>
                  <a:cubicBezTo>
                    <a:pt x="129" y="48"/>
                    <a:pt x="135" y="72"/>
                    <a:pt x="127" y="93"/>
                  </a:cubicBezTo>
                  <a:cubicBezTo>
                    <a:pt x="126" y="98"/>
                    <a:pt x="122" y="98"/>
                    <a:pt x="118"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4" name="Freeform 14"/>
            <p:cNvSpPr>
              <a:spLocks noEditPoints="1"/>
            </p:cNvSpPr>
            <p:nvPr/>
          </p:nvSpPr>
          <p:spPr bwMode="auto">
            <a:xfrm>
              <a:off x="1168400" y="2111375"/>
              <a:ext cx="1101725" cy="1101725"/>
            </a:xfrm>
            <a:custGeom>
              <a:avLst/>
              <a:gdLst>
                <a:gd name="T0" fmla="*/ 247 w 293"/>
                <a:gd name="T1" fmla="*/ 253 h 293"/>
                <a:gd name="T2" fmla="*/ 246 w 293"/>
                <a:gd name="T3" fmla="*/ 220 h 293"/>
                <a:gd name="T4" fmla="*/ 281 w 293"/>
                <a:gd name="T5" fmla="*/ 205 h 293"/>
                <a:gd name="T6" fmla="*/ 266 w 293"/>
                <a:gd name="T7" fmla="*/ 177 h 293"/>
                <a:gd name="T8" fmla="*/ 293 w 293"/>
                <a:gd name="T9" fmla="*/ 151 h 293"/>
                <a:gd name="T10" fmla="*/ 268 w 293"/>
                <a:gd name="T11" fmla="*/ 127 h 293"/>
                <a:gd name="T12" fmla="*/ 283 w 293"/>
                <a:gd name="T13" fmla="*/ 92 h 293"/>
                <a:gd name="T14" fmla="*/ 253 w 293"/>
                <a:gd name="T15" fmla="*/ 84 h 293"/>
                <a:gd name="T16" fmla="*/ 253 w 293"/>
                <a:gd name="T17" fmla="*/ 46 h 293"/>
                <a:gd name="T18" fmla="*/ 221 w 293"/>
                <a:gd name="T19" fmla="*/ 48 h 293"/>
                <a:gd name="T20" fmla="*/ 207 w 293"/>
                <a:gd name="T21" fmla="*/ 13 h 293"/>
                <a:gd name="T22" fmla="*/ 177 w 293"/>
                <a:gd name="T23" fmla="*/ 27 h 293"/>
                <a:gd name="T24" fmla="*/ 151 w 293"/>
                <a:gd name="T25" fmla="*/ 0 h 293"/>
                <a:gd name="T26" fmla="*/ 130 w 293"/>
                <a:gd name="T27" fmla="*/ 24 h 293"/>
                <a:gd name="T28" fmla="*/ 96 w 293"/>
                <a:gd name="T29" fmla="*/ 9 h 293"/>
                <a:gd name="T30" fmla="*/ 83 w 293"/>
                <a:gd name="T31" fmla="*/ 40 h 293"/>
                <a:gd name="T32" fmla="*/ 46 w 293"/>
                <a:gd name="T33" fmla="*/ 40 h 293"/>
                <a:gd name="T34" fmla="*/ 46 w 293"/>
                <a:gd name="T35" fmla="*/ 73 h 293"/>
                <a:gd name="T36" fmla="*/ 13 w 293"/>
                <a:gd name="T37" fmla="*/ 87 h 293"/>
                <a:gd name="T38" fmla="*/ 25 w 293"/>
                <a:gd name="T39" fmla="*/ 116 h 293"/>
                <a:gd name="T40" fmla="*/ 0 w 293"/>
                <a:gd name="T41" fmla="*/ 142 h 293"/>
                <a:gd name="T42" fmla="*/ 23 w 293"/>
                <a:gd name="T43" fmla="*/ 167 h 293"/>
                <a:gd name="T44" fmla="*/ 11 w 293"/>
                <a:gd name="T45" fmla="*/ 201 h 293"/>
                <a:gd name="T46" fmla="*/ 39 w 293"/>
                <a:gd name="T47" fmla="*/ 211 h 293"/>
                <a:gd name="T48" fmla="*/ 40 w 293"/>
                <a:gd name="T49" fmla="*/ 247 h 293"/>
                <a:gd name="T50" fmla="*/ 72 w 293"/>
                <a:gd name="T51" fmla="*/ 247 h 293"/>
                <a:gd name="T52" fmla="*/ 86 w 293"/>
                <a:gd name="T53" fmla="*/ 280 h 293"/>
                <a:gd name="T54" fmla="*/ 116 w 293"/>
                <a:gd name="T55" fmla="*/ 268 h 293"/>
                <a:gd name="T56" fmla="*/ 142 w 293"/>
                <a:gd name="T57" fmla="*/ 293 h 293"/>
                <a:gd name="T58" fmla="*/ 164 w 293"/>
                <a:gd name="T59" fmla="*/ 270 h 293"/>
                <a:gd name="T60" fmla="*/ 197 w 293"/>
                <a:gd name="T61" fmla="*/ 284 h 293"/>
                <a:gd name="T62" fmla="*/ 210 w 293"/>
                <a:gd name="T63" fmla="*/ 253 h 293"/>
                <a:gd name="T64" fmla="*/ 66 w 293"/>
                <a:gd name="T65" fmla="*/ 211 h 293"/>
                <a:gd name="T66" fmla="*/ 225 w 293"/>
                <a:gd name="T67" fmla="*/ 83 h 293"/>
                <a:gd name="T68" fmla="*/ 66 w 293"/>
                <a:gd name="T69" fmla="*/ 21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3" h="293">
                  <a:moveTo>
                    <a:pt x="229" y="268"/>
                  </a:moveTo>
                  <a:cubicBezTo>
                    <a:pt x="247" y="253"/>
                    <a:pt x="247" y="253"/>
                    <a:pt x="247" y="253"/>
                  </a:cubicBezTo>
                  <a:cubicBezTo>
                    <a:pt x="237" y="231"/>
                    <a:pt x="237" y="231"/>
                    <a:pt x="237" y="231"/>
                  </a:cubicBezTo>
                  <a:cubicBezTo>
                    <a:pt x="241" y="228"/>
                    <a:pt x="244" y="224"/>
                    <a:pt x="246" y="220"/>
                  </a:cubicBezTo>
                  <a:cubicBezTo>
                    <a:pt x="270" y="226"/>
                    <a:pt x="270" y="226"/>
                    <a:pt x="270" y="226"/>
                  </a:cubicBezTo>
                  <a:cubicBezTo>
                    <a:pt x="281" y="205"/>
                    <a:pt x="281" y="205"/>
                    <a:pt x="281" y="205"/>
                  </a:cubicBezTo>
                  <a:cubicBezTo>
                    <a:pt x="263" y="189"/>
                    <a:pt x="263" y="189"/>
                    <a:pt x="263" y="189"/>
                  </a:cubicBezTo>
                  <a:cubicBezTo>
                    <a:pt x="264" y="185"/>
                    <a:pt x="265" y="181"/>
                    <a:pt x="266" y="177"/>
                  </a:cubicBezTo>
                  <a:cubicBezTo>
                    <a:pt x="291" y="174"/>
                    <a:pt x="291" y="174"/>
                    <a:pt x="291" y="174"/>
                  </a:cubicBezTo>
                  <a:cubicBezTo>
                    <a:pt x="293" y="151"/>
                    <a:pt x="293" y="151"/>
                    <a:pt x="293" y="151"/>
                  </a:cubicBezTo>
                  <a:cubicBezTo>
                    <a:pt x="270" y="142"/>
                    <a:pt x="270" y="142"/>
                    <a:pt x="270" y="142"/>
                  </a:cubicBezTo>
                  <a:cubicBezTo>
                    <a:pt x="270" y="137"/>
                    <a:pt x="269" y="132"/>
                    <a:pt x="268" y="127"/>
                  </a:cubicBezTo>
                  <a:cubicBezTo>
                    <a:pt x="290" y="114"/>
                    <a:pt x="290" y="114"/>
                    <a:pt x="290" y="114"/>
                  </a:cubicBezTo>
                  <a:cubicBezTo>
                    <a:pt x="283" y="92"/>
                    <a:pt x="283" y="92"/>
                    <a:pt x="283" y="92"/>
                  </a:cubicBezTo>
                  <a:cubicBezTo>
                    <a:pt x="258" y="93"/>
                    <a:pt x="258" y="93"/>
                    <a:pt x="258" y="93"/>
                  </a:cubicBezTo>
                  <a:cubicBezTo>
                    <a:pt x="256" y="90"/>
                    <a:pt x="254" y="87"/>
                    <a:pt x="253" y="84"/>
                  </a:cubicBezTo>
                  <a:cubicBezTo>
                    <a:pt x="268" y="64"/>
                    <a:pt x="268" y="64"/>
                    <a:pt x="268" y="64"/>
                  </a:cubicBezTo>
                  <a:cubicBezTo>
                    <a:pt x="253" y="46"/>
                    <a:pt x="253" y="46"/>
                    <a:pt x="253" y="46"/>
                  </a:cubicBezTo>
                  <a:cubicBezTo>
                    <a:pt x="230" y="56"/>
                    <a:pt x="230" y="56"/>
                    <a:pt x="230" y="56"/>
                  </a:cubicBezTo>
                  <a:cubicBezTo>
                    <a:pt x="227" y="53"/>
                    <a:pt x="224" y="51"/>
                    <a:pt x="221" y="48"/>
                  </a:cubicBezTo>
                  <a:cubicBezTo>
                    <a:pt x="227" y="24"/>
                    <a:pt x="227" y="24"/>
                    <a:pt x="227" y="24"/>
                  </a:cubicBezTo>
                  <a:cubicBezTo>
                    <a:pt x="207" y="13"/>
                    <a:pt x="207" y="13"/>
                    <a:pt x="207" y="13"/>
                  </a:cubicBezTo>
                  <a:cubicBezTo>
                    <a:pt x="190" y="31"/>
                    <a:pt x="190" y="31"/>
                    <a:pt x="190" y="31"/>
                  </a:cubicBezTo>
                  <a:cubicBezTo>
                    <a:pt x="186" y="29"/>
                    <a:pt x="182" y="28"/>
                    <a:pt x="177" y="27"/>
                  </a:cubicBezTo>
                  <a:cubicBezTo>
                    <a:pt x="174" y="2"/>
                    <a:pt x="174" y="2"/>
                    <a:pt x="174" y="2"/>
                  </a:cubicBezTo>
                  <a:cubicBezTo>
                    <a:pt x="151" y="0"/>
                    <a:pt x="151" y="0"/>
                    <a:pt x="151" y="0"/>
                  </a:cubicBezTo>
                  <a:cubicBezTo>
                    <a:pt x="142" y="23"/>
                    <a:pt x="142" y="23"/>
                    <a:pt x="142" y="23"/>
                  </a:cubicBezTo>
                  <a:cubicBezTo>
                    <a:pt x="138" y="23"/>
                    <a:pt x="134" y="23"/>
                    <a:pt x="130" y="24"/>
                  </a:cubicBezTo>
                  <a:cubicBezTo>
                    <a:pt x="118" y="3"/>
                    <a:pt x="118" y="3"/>
                    <a:pt x="118" y="3"/>
                  </a:cubicBezTo>
                  <a:cubicBezTo>
                    <a:pt x="96" y="9"/>
                    <a:pt x="96" y="9"/>
                    <a:pt x="96" y="9"/>
                  </a:cubicBezTo>
                  <a:cubicBezTo>
                    <a:pt x="96" y="33"/>
                    <a:pt x="96" y="33"/>
                    <a:pt x="96" y="33"/>
                  </a:cubicBezTo>
                  <a:cubicBezTo>
                    <a:pt x="92" y="35"/>
                    <a:pt x="87" y="37"/>
                    <a:pt x="83" y="40"/>
                  </a:cubicBezTo>
                  <a:cubicBezTo>
                    <a:pt x="64" y="25"/>
                    <a:pt x="64" y="25"/>
                    <a:pt x="64" y="25"/>
                  </a:cubicBezTo>
                  <a:cubicBezTo>
                    <a:pt x="46" y="40"/>
                    <a:pt x="46" y="40"/>
                    <a:pt x="46" y="40"/>
                  </a:cubicBezTo>
                  <a:cubicBezTo>
                    <a:pt x="56" y="61"/>
                    <a:pt x="56" y="61"/>
                    <a:pt x="56" y="61"/>
                  </a:cubicBezTo>
                  <a:cubicBezTo>
                    <a:pt x="52" y="65"/>
                    <a:pt x="49" y="69"/>
                    <a:pt x="46" y="73"/>
                  </a:cubicBezTo>
                  <a:cubicBezTo>
                    <a:pt x="24" y="67"/>
                    <a:pt x="24" y="67"/>
                    <a:pt x="24" y="67"/>
                  </a:cubicBezTo>
                  <a:cubicBezTo>
                    <a:pt x="13" y="87"/>
                    <a:pt x="13" y="87"/>
                    <a:pt x="13" y="87"/>
                  </a:cubicBezTo>
                  <a:cubicBezTo>
                    <a:pt x="29" y="103"/>
                    <a:pt x="29" y="103"/>
                    <a:pt x="29" y="103"/>
                  </a:cubicBezTo>
                  <a:cubicBezTo>
                    <a:pt x="28" y="107"/>
                    <a:pt x="26" y="112"/>
                    <a:pt x="25" y="116"/>
                  </a:cubicBezTo>
                  <a:cubicBezTo>
                    <a:pt x="3" y="119"/>
                    <a:pt x="3" y="119"/>
                    <a:pt x="3" y="119"/>
                  </a:cubicBezTo>
                  <a:cubicBezTo>
                    <a:pt x="0" y="142"/>
                    <a:pt x="0" y="142"/>
                    <a:pt x="0" y="142"/>
                  </a:cubicBezTo>
                  <a:cubicBezTo>
                    <a:pt x="21" y="150"/>
                    <a:pt x="21" y="150"/>
                    <a:pt x="21" y="150"/>
                  </a:cubicBezTo>
                  <a:cubicBezTo>
                    <a:pt x="22" y="156"/>
                    <a:pt x="22" y="162"/>
                    <a:pt x="23" y="167"/>
                  </a:cubicBezTo>
                  <a:cubicBezTo>
                    <a:pt x="4" y="179"/>
                    <a:pt x="4" y="179"/>
                    <a:pt x="4" y="179"/>
                  </a:cubicBezTo>
                  <a:cubicBezTo>
                    <a:pt x="11" y="201"/>
                    <a:pt x="11" y="201"/>
                    <a:pt x="11" y="201"/>
                  </a:cubicBezTo>
                  <a:cubicBezTo>
                    <a:pt x="33" y="200"/>
                    <a:pt x="33" y="200"/>
                    <a:pt x="33" y="200"/>
                  </a:cubicBezTo>
                  <a:cubicBezTo>
                    <a:pt x="35" y="204"/>
                    <a:pt x="37" y="207"/>
                    <a:pt x="39" y="211"/>
                  </a:cubicBezTo>
                  <a:cubicBezTo>
                    <a:pt x="25" y="229"/>
                    <a:pt x="25" y="229"/>
                    <a:pt x="25" y="229"/>
                  </a:cubicBezTo>
                  <a:cubicBezTo>
                    <a:pt x="40" y="247"/>
                    <a:pt x="40" y="247"/>
                    <a:pt x="40" y="247"/>
                  </a:cubicBezTo>
                  <a:cubicBezTo>
                    <a:pt x="61" y="238"/>
                    <a:pt x="61" y="238"/>
                    <a:pt x="61" y="238"/>
                  </a:cubicBezTo>
                  <a:cubicBezTo>
                    <a:pt x="64" y="241"/>
                    <a:pt x="68" y="244"/>
                    <a:pt x="72" y="247"/>
                  </a:cubicBezTo>
                  <a:cubicBezTo>
                    <a:pt x="66" y="269"/>
                    <a:pt x="66" y="269"/>
                    <a:pt x="66" y="269"/>
                  </a:cubicBezTo>
                  <a:cubicBezTo>
                    <a:pt x="86" y="280"/>
                    <a:pt x="86" y="280"/>
                    <a:pt x="86" y="280"/>
                  </a:cubicBezTo>
                  <a:cubicBezTo>
                    <a:pt x="102" y="263"/>
                    <a:pt x="102" y="263"/>
                    <a:pt x="102" y="263"/>
                  </a:cubicBezTo>
                  <a:cubicBezTo>
                    <a:pt x="107" y="265"/>
                    <a:pt x="111" y="267"/>
                    <a:pt x="116" y="268"/>
                  </a:cubicBezTo>
                  <a:cubicBezTo>
                    <a:pt x="119" y="290"/>
                    <a:pt x="119" y="290"/>
                    <a:pt x="119" y="290"/>
                  </a:cubicBezTo>
                  <a:cubicBezTo>
                    <a:pt x="142" y="293"/>
                    <a:pt x="142" y="293"/>
                    <a:pt x="142" y="293"/>
                  </a:cubicBezTo>
                  <a:cubicBezTo>
                    <a:pt x="151" y="271"/>
                    <a:pt x="151" y="271"/>
                    <a:pt x="151" y="271"/>
                  </a:cubicBezTo>
                  <a:cubicBezTo>
                    <a:pt x="155" y="271"/>
                    <a:pt x="159" y="271"/>
                    <a:pt x="164" y="270"/>
                  </a:cubicBezTo>
                  <a:cubicBezTo>
                    <a:pt x="175" y="290"/>
                    <a:pt x="175" y="290"/>
                    <a:pt x="175" y="290"/>
                  </a:cubicBezTo>
                  <a:cubicBezTo>
                    <a:pt x="197" y="284"/>
                    <a:pt x="197" y="284"/>
                    <a:pt x="197" y="284"/>
                  </a:cubicBezTo>
                  <a:cubicBezTo>
                    <a:pt x="197" y="260"/>
                    <a:pt x="197" y="260"/>
                    <a:pt x="197" y="260"/>
                  </a:cubicBezTo>
                  <a:cubicBezTo>
                    <a:pt x="202" y="258"/>
                    <a:pt x="206" y="256"/>
                    <a:pt x="210" y="253"/>
                  </a:cubicBezTo>
                  <a:lnTo>
                    <a:pt x="229" y="268"/>
                  </a:lnTo>
                  <a:close/>
                  <a:moveTo>
                    <a:pt x="66" y="211"/>
                  </a:moveTo>
                  <a:cubicBezTo>
                    <a:pt x="31" y="167"/>
                    <a:pt x="38" y="103"/>
                    <a:pt x="82" y="68"/>
                  </a:cubicBezTo>
                  <a:cubicBezTo>
                    <a:pt x="126" y="32"/>
                    <a:pt x="190" y="39"/>
                    <a:pt x="225" y="83"/>
                  </a:cubicBezTo>
                  <a:cubicBezTo>
                    <a:pt x="260" y="127"/>
                    <a:pt x="254" y="191"/>
                    <a:pt x="210" y="227"/>
                  </a:cubicBezTo>
                  <a:cubicBezTo>
                    <a:pt x="166" y="262"/>
                    <a:pt x="102" y="255"/>
                    <a:pt x="66" y="2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5" name="Freeform 15"/>
            <p:cNvSpPr/>
            <p:nvPr/>
          </p:nvSpPr>
          <p:spPr bwMode="auto">
            <a:xfrm>
              <a:off x="1476375" y="2292350"/>
              <a:ext cx="425450" cy="252412"/>
            </a:xfrm>
            <a:custGeom>
              <a:avLst/>
              <a:gdLst>
                <a:gd name="T0" fmla="*/ 39 w 113"/>
                <a:gd name="T1" fmla="*/ 67 h 67"/>
                <a:gd name="T2" fmla="*/ 85 w 113"/>
                <a:gd name="T3" fmla="*/ 64 h 67"/>
                <a:gd name="T4" fmla="*/ 113 w 113"/>
                <a:gd name="T5" fmla="*/ 20 h 67"/>
                <a:gd name="T6" fmla="*/ 7 w 113"/>
                <a:gd name="T7" fmla="*/ 27 h 67"/>
                <a:gd name="T8" fmla="*/ 0 w 113"/>
                <a:gd name="T9" fmla="*/ 33 h 67"/>
                <a:gd name="T10" fmla="*/ 39 w 113"/>
                <a:gd name="T11" fmla="*/ 67 h 67"/>
                <a:gd name="T12" fmla="*/ 39 w 113"/>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113" h="67">
                  <a:moveTo>
                    <a:pt x="39" y="67"/>
                  </a:moveTo>
                  <a:cubicBezTo>
                    <a:pt x="53" y="56"/>
                    <a:pt x="71" y="55"/>
                    <a:pt x="85" y="64"/>
                  </a:cubicBezTo>
                  <a:cubicBezTo>
                    <a:pt x="113" y="20"/>
                    <a:pt x="113" y="20"/>
                    <a:pt x="113" y="20"/>
                  </a:cubicBezTo>
                  <a:cubicBezTo>
                    <a:pt x="81" y="0"/>
                    <a:pt x="38" y="1"/>
                    <a:pt x="7" y="27"/>
                  </a:cubicBezTo>
                  <a:cubicBezTo>
                    <a:pt x="5" y="29"/>
                    <a:pt x="2" y="31"/>
                    <a:pt x="0" y="33"/>
                  </a:cubicBezTo>
                  <a:cubicBezTo>
                    <a:pt x="39" y="67"/>
                    <a:pt x="39" y="67"/>
                    <a:pt x="39" y="67"/>
                  </a:cubicBezTo>
                  <a:cubicBezTo>
                    <a:pt x="39" y="67"/>
                    <a:pt x="39" y="67"/>
                    <a:pt x="39" y="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6" name="Freeform 16"/>
            <p:cNvSpPr>
              <a:spLocks noEditPoints="1"/>
            </p:cNvSpPr>
            <p:nvPr/>
          </p:nvSpPr>
          <p:spPr bwMode="auto">
            <a:xfrm>
              <a:off x="1589088" y="2533650"/>
              <a:ext cx="260350" cy="258762"/>
            </a:xfrm>
            <a:custGeom>
              <a:avLst/>
              <a:gdLst>
                <a:gd name="T0" fmla="*/ 59 w 69"/>
                <a:gd name="T1" fmla="*/ 15 h 69"/>
                <a:gd name="T2" fmla="*/ 16 w 69"/>
                <a:gd name="T3" fmla="*/ 10 h 69"/>
                <a:gd name="T4" fmla="*/ 10 w 69"/>
                <a:gd name="T5" fmla="*/ 53 h 69"/>
                <a:gd name="T6" fmla="*/ 54 w 69"/>
                <a:gd name="T7" fmla="*/ 59 h 69"/>
                <a:gd name="T8" fmla="*/ 59 w 69"/>
                <a:gd name="T9" fmla="*/ 15 h 69"/>
                <a:gd name="T10" fmla="*/ 20 w 69"/>
                <a:gd name="T11" fmla="*/ 46 h 69"/>
                <a:gd name="T12" fmla="*/ 23 w 69"/>
                <a:gd name="T13" fmla="*/ 20 h 69"/>
                <a:gd name="T14" fmla="*/ 49 w 69"/>
                <a:gd name="T15" fmla="*/ 23 h 69"/>
                <a:gd name="T16" fmla="*/ 46 w 69"/>
                <a:gd name="T17" fmla="*/ 49 h 69"/>
                <a:gd name="T18" fmla="*/ 20 w 69"/>
                <a:gd name="T19" fmla="*/ 4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69">
                  <a:moveTo>
                    <a:pt x="59" y="15"/>
                  </a:moveTo>
                  <a:cubicBezTo>
                    <a:pt x="49" y="2"/>
                    <a:pt x="29" y="0"/>
                    <a:pt x="16" y="10"/>
                  </a:cubicBezTo>
                  <a:cubicBezTo>
                    <a:pt x="2" y="20"/>
                    <a:pt x="0" y="40"/>
                    <a:pt x="10" y="53"/>
                  </a:cubicBezTo>
                  <a:cubicBezTo>
                    <a:pt x="21" y="67"/>
                    <a:pt x="40" y="69"/>
                    <a:pt x="54" y="59"/>
                  </a:cubicBezTo>
                  <a:cubicBezTo>
                    <a:pt x="67" y="48"/>
                    <a:pt x="69" y="29"/>
                    <a:pt x="59" y="15"/>
                  </a:cubicBezTo>
                  <a:close/>
                  <a:moveTo>
                    <a:pt x="20" y="46"/>
                  </a:moveTo>
                  <a:cubicBezTo>
                    <a:pt x="14" y="38"/>
                    <a:pt x="15" y="26"/>
                    <a:pt x="23" y="20"/>
                  </a:cubicBezTo>
                  <a:cubicBezTo>
                    <a:pt x="31" y="13"/>
                    <a:pt x="43" y="15"/>
                    <a:pt x="49" y="23"/>
                  </a:cubicBezTo>
                  <a:cubicBezTo>
                    <a:pt x="56" y="31"/>
                    <a:pt x="54" y="42"/>
                    <a:pt x="46" y="49"/>
                  </a:cubicBezTo>
                  <a:cubicBezTo>
                    <a:pt x="38" y="55"/>
                    <a:pt x="27" y="54"/>
                    <a:pt x="20"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7" name="Freeform 17"/>
            <p:cNvSpPr/>
            <p:nvPr/>
          </p:nvSpPr>
          <p:spPr bwMode="auto">
            <a:xfrm>
              <a:off x="1800225" y="2555875"/>
              <a:ext cx="292100" cy="415925"/>
            </a:xfrm>
            <a:custGeom>
              <a:avLst/>
              <a:gdLst>
                <a:gd name="T0" fmla="*/ 66 w 78"/>
                <a:gd name="T1" fmla="*/ 0 h 111"/>
                <a:gd name="T2" fmla="*/ 18 w 78"/>
                <a:gd name="T3" fmla="*/ 19 h 111"/>
                <a:gd name="T4" fmla="*/ 4 w 78"/>
                <a:gd name="T5" fmla="*/ 60 h 111"/>
                <a:gd name="T6" fmla="*/ 0 w 78"/>
                <a:gd name="T7" fmla="*/ 63 h 111"/>
                <a:gd name="T8" fmla="*/ 19 w 78"/>
                <a:gd name="T9" fmla="*/ 111 h 111"/>
                <a:gd name="T10" fmla="*/ 36 w 78"/>
                <a:gd name="T11" fmla="*/ 100 h 111"/>
                <a:gd name="T12" fmla="*/ 66 w 78"/>
                <a:gd name="T13" fmla="*/ 0 h 111"/>
              </a:gdLst>
              <a:ahLst/>
              <a:cxnLst>
                <a:cxn ang="0">
                  <a:pos x="T0" y="T1"/>
                </a:cxn>
                <a:cxn ang="0">
                  <a:pos x="T2" y="T3"/>
                </a:cxn>
                <a:cxn ang="0">
                  <a:pos x="T4" y="T5"/>
                </a:cxn>
                <a:cxn ang="0">
                  <a:pos x="T6" y="T7"/>
                </a:cxn>
                <a:cxn ang="0">
                  <a:pos x="T8" y="T9"/>
                </a:cxn>
                <a:cxn ang="0">
                  <a:pos x="T10" y="T11"/>
                </a:cxn>
                <a:cxn ang="0">
                  <a:pos x="T12" y="T13"/>
                </a:cxn>
              </a:cxnLst>
              <a:rect l="0" t="0" r="r" b="b"/>
              <a:pathLst>
                <a:path w="78" h="111">
                  <a:moveTo>
                    <a:pt x="66" y="0"/>
                  </a:moveTo>
                  <a:cubicBezTo>
                    <a:pt x="18" y="19"/>
                    <a:pt x="18" y="19"/>
                    <a:pt x="18" y="19"/>
                  </a:cubicBezTo>
                  <a:cubicBezTo>
                    <a:pt x="21" y="33"/>
                    <a:pt x="17" y="50"/>
                    <a:pt x="4" y="60"/>
                  </a:cubicBezTo>
                  <a:cubicBezTo>
                    <a:pt x="3" y="61"/>
                    <a:pt x="1" y="62"/>
                    <a:pt x="0" y="63"/>
                  </a:cubicBezTo>
                  <a:cubicBezTo>
                    <a:pt x="19" y="111"/>
                    <a:pt x="19" y="111"/>
                    <a:pt x="19" y="111"/>
                  </a:cubicBezTo>
                  <a:cubicBezTo>
                    <a:pt x="25" y="108"/>
                    <a:pt x="31" y="104"/>
                    <a:pt x="36" y="100"/>
                  </a:cubicBezTo>
                  <a:cubicBezTo>
                    <a:pt x="67" y="76"/>
                    <a:pt x="78" y="36"/>
                    <a:pt x="6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8" name="Freeform 18"/>
            <p:cNvSpPr/>
            <p:nvPr/>
          </p:nvSpPr>
          <p:spPr bwMode="auto">
            <a:xfrm>
              <a:off x="1363663" y="2600325"/>
              <a:ext cx="319088" cy="398462"/>
            </a:xfrm>
            <a:custGeom>
              <a:avLst/>
              <a:gdLst>
                <a:gd name="T0" fmla="*/ 85 w 85"/>
                <a:gd name="T1" fmla="*/ 55 h 106"/>
                <a:gd name="T2" fmla="*/ 63 w 85"/>
                <a:gd name="T3" fmla="*/ 42 h 106"/>
                <a:gd name="T4" fmla="*/ 55 w 85"/>
                <a:gd name="T5" fmla="*/ 11 h 106"/>
                <a:gd name="T6" fmla="*/ 4 w 85"/>
                <a:gd name="T7" fmla="*/ 0 h 106"/>
                <a:gd name="T8" fmla="*/ 23 w 85"/>
                <a:gd name="T9" fmla="*/ 74 h 106"/>
                <a:gd name="T10" fmla="*/ 75 w 85"/>
                <a:gd name="T11" fmla="*/ 106 h 106"/>
                <a:gd name="T12" fmla="*/ 85 w 85"/>
                <a:gd name="T13" fmla="*/ 55 h 106"/>
              </a:gdLst>
              <a:ahLst/>
              <a:cxnLst>
                <a:cxn ang="0">
                  <a:pos x="T0" y="T1"/>
                </a:cxn>
                <a:cxn ang="0">
                  <a:pos x="T2" y="T3"/>
                </a:cxn>
                <a:cxn ang="0">
                  <a:pos x="T4" y="T5"/>
                </a:cxn>
                <a:cxn ang="0">
                  <a:pos x="T6" y="T7"/>
                </a:cxn>
                <a:cxn ang="0">
                  <a:pos x="T8" y="T9"/>
                </a:cxn>
                <a:cxn ang="0">
                  <a:pos x="T10" y="T11"/>
                </a:cxn>
                <a:cxn ang="0">
                  <a:pos x="T12" y="T13"/>
                </a:cxn>
              </a:cxnLst>
              <a:rect l="0" t="0" r="r" b="b"/>
              <a:pathLst>
                <a:path w="85" h="106">
                  <a:moveTo>
                    <a:pt x="85" y="55"/>
                  </a:moveTo>
                  <a:cubicBezTo>
                    <a:pt x="76" y="53"/>
                    <a:pt x="69" y="49"/>
                    <a:pt x="63" y="42"/>
                  </a:cubicBezTo>
                  <a:cubicBezTo>
                    <a:pt x="56" y="33"/>
                    <a:pt x="53" y="22"/>
                    <a:pt x="55" y="11"/>
                  </a:cubicBezTo>
                  <a:cubicBezTo>
                    <a:pt x="4" y="0"/>
                    <a:pt x="4" y="0"/>
                    <a:pt x="4" y="0"/>
                  </a:cubicBezTo>
                  <a:cubicBezTo>
                    <a:pt x="0" y="26"/>
                    <a:pt x="6" y="53"/>
                    <a:pt x="23" y="74"/>
                  </a:cubicBezTo>
                  <a:cubicBezTo>
                    <a:pt x="37" y="91"/>
                    <a:pt x="55" y="102"/>
                    <a:pt x="75" y="106"/>
                  </a:cubicBezTo>
                  <a:lnTo>
                    <a:pt x="85"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19" name="Freeform 19"/>
            <p:cNvSpPr>
              <a:spLocks noEditPoints="1"/>
            </p:cNvSpPr>
            <p:nvPr/>
          </p:nvSpPr>
          <p:spPr bwMode="auto">
            <a:xfrm>
              <a:off x="2152650" y="3856038"/>
              <a:ext cx="1150938" cy="1149350"/>
            </a:xfrm>
            <a:custGeom>
              <a:avLst/>
              <a:gdLst>
                <a:gd name="T0" fmla="*/ 258 w 306"/>
                <a:gd name="T1" fmla="*/ 264 h 306"/>
                <a:gd name="T2" fmla="*/ 257 w 306"/>
                <a:gd name="T3" fmla="*/ 229 h 306"/>
                <a:gd name="T4" fmla="*/ 293 w 306"/>
                <a:gd name="T5" fmla="*/ 214 h 306"/>
                <a:gd name="T6" fmla="*/ 278 w 306"/>
                <a:gd name="T7" fmla="*/ 185 h 306"/>
                <a:gd name="T8" fmla="*/ 306 w 306"/>
                <a:gd name="T9" fmla="*/ 157 h 306"/>
                <a:gd name="T10" fmla="*/ 280 w 306"/>
                <a:gd name="T11" fmla="*/ 132 h 306"/>
                <a:gd name="T12" fmla="*/ 295 w 306"/>
                <a:gd name="T13" fmla="*/ 96 h 306"/>
                <a:gd name="T14" fmla="*/ 263 w 306"/>
                <a:gd name="T15" fmla="*/ 87 h 306"/>
                <a:gd name="T16" fmla="*/ 264 w 306"/>
                <a:gd name="T17" fmla="*/ 48 h 306"/>
                <a:gd name="T18" fmla="*/ 230 w 306"/>
                <a:gd name="T19" fmla="*/ 50 h 306"/>
                <a:gd name="T20" fmla="*/ 216 w 306"/>
                <a:gd name="T21" fmla="*/ 13 h 306"/>
                <a:gd name="T22" fmla="*/ 185 w 306"/>
                <a:gd name="T23" fmla="*/ 28 h 306"/>
                <a:gd name="T24" fmla="*/ 157 w 306"/>
                <a:gd name="T25" fmla="*/ 0 h 306"/>
                <a:gd name="T26" fmla="*/ 135 w 306"/>
                <a:gd name="T27" fmla="*/ 25 h 306"/>
                <a:gd name="T28" fmla="*/ 99 w 306"/>
                <a:gd name="T29" fmla="*/ 9 h 306"/>
                <a:gd name="T30" fmla="*/ 86 w 306"/>
                <a:gd name="T31" fmla="*/ 41 h 306"/>
                <a:gd name="T32" fmla="*/ 48 w 306"/>
                <a:gd name="T33" fmla="*/ 41 h 306"/>
                <a:gd name="T34" fmla="*/ 48 w 306"/>
                <a:gd name="T35" fmla="*/ 76 h 306"/>
                <a:gd name="T36" fmla="*/ 13 w 306"/>
                <a:gd name="T37" fmla="*/ 91 h 306"/>
                <a:gd name="T38" fmla="*/ 26 w 306"/>
                <a:gd name="T39" fmla="*/ 121 h 306"/>
                <a:gd name="T40" fmla="*/ 0 w 306"/>
                <a:gd name="T41" fmla="*/ 148 h 306"/>
                <a:gd name="T42" fmla="*/ 23 w 306"/>
                <a:gd name="T43" fmla="*/ 174 h 306"/>
                <a:gd name="T44" fmla="*/ 11 w 306"/>
                <a:gd name="T45" fmla="*/ 210 h 306"/>
                <a:gd name="T46" fmla="*/ 40 w 306"/>
                <a:gd name="T47" fmla="*/ 220 h 306"/>
                <a:gd name="T48" fmla="*/ 41 w 306"/>
                <a:gd name="T49" fmla="*/ 258 h 306"/>
                <a:gd name="T50" fmla="*/ 74 w 306"/>
                <a:gd name="T51" fmla="*/ 258 h 306"/>
                <a:gd name="T52" fmla="*/ 89 w 306"/>
                <a:gd name="T53" fmla="*/ 292 h 306"/>
                <a:gd name="T54" fmla="*/ 121 w 306"/>
                <a:gd name="T55" fmla="*/ 280 h 306"/>
                <a:gd name="T56" fmla="*/ 148 w 306"/>
                <a:gd name="T57" fmla="*/ 306 h 306"/>
                <a:gd name="T58" fmla="*/ 171 w 306"/>
                <a:gd name="T59" fmla="*/ 282 h 306"/>
                <a:gd name="T60" fmla="*/ 206 w 306"/>
                <a:gd name="T61" fmla="*/ 296 h 306"/>
                <a:gd name="T62" fmla="*/ 219 w 306"/>
                <a:gd name="T63" fmla="*/ 264 h 306"/>
                <a:gd name="T64" fmla="*/ 69 w 306"/>
                <a:gd name="T65" fmla="*/ 220 h 306"/>
                <a:gd name="T66" fmla="*/ 235 w 306"/>
                <a:gd name="T67" fmla="*/ 86 h 306"/>
                <a:gd name="T68" fmla="*/ 69 w 306"/>
                <a:gd name="T69" fmla="*/ 22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6" h="306">
                  <a:moveTo>
                    <a:pt x="239" y="279"/>
                  </a:moveTo>
                  <a:cubicBezTo>
                    <a:pt x="258" y="264"/>
                    <a:pt x="258" y="264"/>
                    <a:pt x="258" y="264"/>
                  </a:cubicBezTo>
                  <a:cubicBezTo>
                    <a:pt x="247" y="241"/>
                    <a:pt x="247" y="241"/>
                    <a:pt x="247" y="241"/>
                  </a:cubicBezTo>
                  <a:cubicBezTo>
                    <a:pt x="251" y="237"/>
                    <a:pt x="254" y="233"/>
                    <a:pt x="257" y="229"/>
                  </a:cubicBezTo>
                  <a:cubicBezTo>
                    <a:pt x="281" y="236"/>
                    <a:pt x="281" y="236"/>
                    <a:pt x="281" y="236"/>
                  </a:cubicBezTo>
                  <a:cubicBezTo>
                    <a:pt x="293" y="214"/>
                    <a:pt x="293" y="214"/>
                    <a:pt x="293" y="214"/>
                  </a:cubicBezTo>
                  <a:cubicBezTo>
                    <a:pt x="274" y="197"/>
                    <a:pt x="274" y="197"/>
                    <a:pt x="274" y="197"/>
                  </a:cubicBezTo>
                  <a:cubicBezTo>
                    <a:pt x="275" y="193"/>
                    <a:pt x="277" y="189"/>
                    <a:pt x="278" y="185"/>
                  </a:cubicBezTo>
                  <a:cubicBezTo>
                    <a:pt x="303" y="181"/>
                    <a:pt x="303" y="181"/>
                    <a:pt x="303" y="181"/>
                  </a:cubicBezTo>
                  <a:cubicBezTo>
                    <a:pt x="306" y="157"/>
                    <a:pt x="306" y="157"/>
                    <a:pt x="306" y="157"/>
                  </a:cubicBezTo>
                  <a:cubicBezTo>
                    <a:pt x="281" y="148"/>
                    <a:pt x="281" y="148"/>
                    <a:pt x="281" y="148"/>
                  </a:cubicBezTo>
                  <a:cubicBezTo>
                    <a:pt x="281" y="143"/>
                    <a:pt x="280" y="137"/>
                    <a:pt x="280" y="132"/>
                  </a:cubicBezTo>
                  <a:cubicBezTo>
                    <a:pt x="302" y="119"/>
                    <a:pt x="302" y="119"/>
                    <a:pt x="302" y="119"/>
                  </a:cubicBezTo>
                  <a:cubicBezTo>
                    <a:pt x="295" y="96"/>
                    <a:pt x="295" y="96"/>
                    <a:pt x="295" y="96"/>
                  </a:cubicBezTo>
                  <a:cubicBezTo>
                    <a:pt x="268" y="97"/>
                    <a:pt x="268" y="97"/>
                    <a:pt x="268" y="97"/>
                  </a:cubicBezTo>
                  <a:cubicBezTo>
                    <a:pt x="267" y="94"/>
                    <a:pt x="265" y="90"/>
                    <a:pt x="263" y="87"/>
                  </a:cubicBezTo>
                  <a:cubicBezTo>
                    <a:pt x="279" y="66"/>
                    <a:pt x="279" y="66"/>
                    <a:pt x="279" y="66"/>
                  </a:cubicBezTo>
                  <a:cubicBezTo>
                    <a:pt x="264" y="48"/>
                    <a:pt x="264" y="48"/>
                    <a:pt x="264" y="48"/>
                  </a:cubicBezTo>
                  <a:cubicBezTo>
                    <a:pt x="240" y="58"/>
                    <a:pt x="240" y="58"/>
                    <a:pt x="240" y="58"/>
                  </a:cubicBezTo>
                  <a:cubicBezTo>
                    <a:pt x="237" y="55"/>
                    <a:pt x="234" y="53"/>
                    <a:pt x="230" y="50"/>
                  </a:cubicBezTo>
                  <a:cubicBezTo>
                    <a:pt x="237" y="25"/>
                    <a:pt x="237" y="25"/>
                    <a:pt x="237" y="25"/>
                  </a:cubicBezTo>
                  <a:cubicBezTo>
                    <a:pt x="216" y="13"/>
                    <a:pt x="216" y="13"/>
                    <a:pt x="216" y="13"/>
                  </a:cubicBezTo>
                  <a:cubicBezTo>
                    <a:pt x="198" y="32"/>
                    <a:pt x="198" y="32"/>
                    <a:pt x="198" y="32"/>
                  </a:cubicBezTo>
                  <a:cubicBezTo>
                    <a:pt x="193" y="30"/>
                    <a:pt x="189" y="29"/>
                    <a:pt x="185" y="28"/>
                  </a:cubicBezTo>
                  <a:cubicBezTo>
                    <a:pt x="181" y="2"/>
                    <a:pt x="181" y="2"/>
                    <a:pt x="181" y="2"/>
                  </a:cubicBezTo>
                  <a:cubicBezTo>
                    <a:pt x="157" y="0"/>
                    <a:pt x="157" y="0"/>
                    <a:pt x="157" y="0"/>
                  </a:cubicBezTo>
                  <a:cubicBezTo>
                    <a:pt x="148" y="24"/>
                    <a:pt x="148" y="24"/>
                    <a:pt x="148" y="24"/>
                  </a:cubicBezTo>
                  <a:cubicBezTo>
                    <a:pt x="144" y="24"/>
                    <a:pt x="140" y="24"/>
                    <a:pt x="135" y="25"/>
                  </a:cubicBezTo>
                  <a:cubicBezTo>
                    <a:pt x="123" y="2"/>
                    <a:pt x="123" y="2"/>
                    <a:pt x="123" y="2"/>
                  </a:cubicBezTo>
                  <a:cubicBezTo>
                    <a:pt x="99" y="9"/>
                    <a:pt x="99" y="9"/>
                    <a:pt x="99" y="9"/>
                  </a:cubicBezTo>
                  <a:cubicBezTo>
                    <a:pt x="100" y="34"/>
                    <a:pt x="100" y="34"/>
                    <a:pt x="100" y="34"/>
                  </a:cubicBezTo>
                  <a:cubicBezTo>
                    <a:pt x="95" y="36"/>
                    <a:pt x="91" y="39"/>
                    <a:pt x="86" y="41"/>
                  </a:cubicBezTo>
                  <a:cubicBezTo>
                    <a:pt x="66" y="26"/>
                    <a:pt x="66" y="26"/>
                    <a:pt x="66" y="26"/>
                  </a:cubicBezTo>
                  <a:cubicBezTo>
                    <a:pt x="48" y="41"/>
                    <a:pt x="48" y="41"/>
                    <a:pt x="48" y="41"/>
                  </a:cubicBezTo>
                  <a:cubicBezTo>
                    <a:pt x="58" y="64"/>
                    <a:pt x="58" y="64"/>
                    <a:pt x="58" y="64"/>
                  </a:cubicBezTo>
                  <a:cubicBezTo>
                    <a:pt x="54" y="68"/>
                    <a:pt x="51" y="71"/>
                    <a:pt x="48" y="76"/>
                  </a:cubicBezTo>
                  <a:cubicBezTo>
                    <a:pt x="24" y="69"/>
                    <a:pt x="24" y="69"/>
                    <a:pt x="24" y="69"/>
                  </a:cubicBezTo>
                  <a:cubicBezTo>
                    <a:pt x="13" y="91"/>
                    <a:pt x="13" y="91"/>
                    <a:pt x="13" y="91"/>
                  </a:cubicBezTo>
                  <a:cubicBezTo>
                    <a:pt x="30" y="107"/>
                    <a:pt x="30" y="107"/>
                    <a:pt x="30" y="107"/>
                  </a:cubicBezTo>
                  <a:cubicBezTo>
                    <a:pt x="29" y="112"/>
                    <a:pt x="27" y="116"/>
                    <a:pt x="26" y="121"/>
                  </a:cubicBezTo>
                  <a:cubicBezTo>
                    <a:pt x="2" y="124"/>
                    <a:pt x="2" y="124"/>
                    <a:pt x="2" y="124"/>
                  </a:cubicBezTo>
                  <a:cubicBezTo>
                    <a:pt x="0" y="148"/>
                    <a:pt x="0" y="148"/>
                    <a:pt x="0" y="148"/>
                  </a:cubicBezTo>
                  <a:cubicBezTo>
                    <a:pt x="22" y="157"/>
                    <a:pt x="22" y="157"/>
                    <a:pt x="22" y="157"/>
                  </a:cubicBezTo>
                  <a:cubicBezTo>
                    <a:pt x="22" y="162"/>
                    <a:pt x="22" y="168"/>
                    <a:pt x="23" y="174"/>
                  </a:cubicBezTo>
                  <a:cubicBezTo>
                    <a:pt x="3" y="186"/>
                    <a:pt x="3" y="186"/>
                    <a:pt x="3" y="186"/>
                  </a:cubicBezTo>
                  <a:cubicBezTo>
                    <a:pt x="11" y="210"/>
                    <a:pt x="11" y="210"/>
                    <a:pt x="11" y="210"/>
                  </a:cubicBezTo>
                  <a:cubicBezTo>
                    <a:pt x="34" y="208"/>
                    <a:pt x="34" y="208"/>
                    <a:pt x="34" y="208"/>
                  </a:cubicBezTo>
                  <a:cubicBezTo>
                    <a:pt x="36" y="212"/>
                    <a:pt x="38" y="216"/>
                    <a:pt x="40" y="220"/>
                  </a:cubicBezTo>
                  <a:cubicBezTo>
                    <a:pt x="26" y="239"/>
                    <a:pt x="26" y="239"/>
                    <a:pt x="26" y="239"/>
                  </a:cubicBezTo>
                  <a:cubicBezTo>
                    <a:pt x="41" y="258"/>
                    <a:pt x="41" y="258"/>
                    <a:pt x="41" y="258"/>
                  </a:cubicBezTo>
                  <a:cubicBezTo>
                    <a:pt x="63" y="248"/>
                    <a:pt x="63" y="248"/>
                    <a:pt x="63" y="248"/>
                  </a:cubicBezTo>
                  <a:cubicBezTo>
                    <a:pt x="66" y="251"/>
                    <a:pt x="70" y="255"/>
                    <a:pt x="74" y="258"/>
                  </a:cubicBezTo>
                  <a:cubicBezTo>
                    <a:pt x="68" y="280"/>
                    <a:pt x="68" y="280"/>
                    <a:pt x="68" y="280"/>
                  </a:cubicBezTo>
                  <a:cubicBezTo>
                    <a:pt x="89" y="292"/>
                    <a:pt x="89" y="292"/>
                    <a:pt x="89" y="292"/>
                  </a:cubicBezTo>
                  <a:cubicBezTo>
                    <a:pt x="106" y="275"/>
                    <a:pt x="106" y="275"/>
                    <a:pt x="106" y="275"/>
                  </a:cubicBezTo>
                  <a:cubicBezTo>
                    <a:pt x="111" y="277"/>
                    <a:pt x="116" y="278"/>
                    <a:pt x="121" y="280"/>
                  </a:cubicBezTo>
                  <a:cubicBezTo>
                    <a:pt x="124" y="303"/>
                    <a:pt x="124" y="303"/>
                    <a:pt x="124" y="303"/>
                  </a:cubicBezTo>
                  <a:cubicBezTo>
                    <a:pt x="148" y="306"/>
                    <a:pt x="148" y="306"/>
                    <a:pt x="148" y="306"/>
                  </a:cubicBezTo>
                  <a:cubicBezTo>
                    <a:pt x="157" y="283"/>
                    <a:pt x="157" y="283"/>
                    <a:pt x="157" y="283"/>
                  </a:cubicBezTo>
                  <a:cubicBezTo>
                    <a:pt x="161" y="283"/>
                    <a:pt x="166" y="282"/>
                    <a:pt x="171" y="282"/>
                  </a:cubicBezTo>
                  <a:cubicBezTo>
                    <a:pt x="182" y="303"/>
                    <a:pt x="182" y="303"/>
                    <a:pt x="182" y="303"/>
                  </a:cubicBezTo>
                  <a:cubicBezTo>
                    <a:pt x="206" y="296"/>
                    <a:pt x="206" y="296"/>
                    <a:pt x="206" y="296"/>
                  </a:cubicBezTo>
                  <a:cubicBezTo>
                    <a:pt x="205" y="272"/>
                    <a:pt x="205" y="272"/>
                    <a:pt x="205" y="272"/>
                  </a:cubicBezTo>
                  <a:cubicBezTo>
                    <a:pt x="210" y="269"/>
                    <a:pt x="215" y="267"/>
                    <a:pt x="219" y="264"/>
                  </a:cubicBezTo>
                  <a:lnTo>
                    <a:pt x="239" y="279"/>
                  </a:lnTo>
                  <a:close/>
                  <a:moveTo>
                    <a:pt x="69" y="220"/>
                  </a:moveTo>
                  <a:cubicBezTo>
                    <a:pt x="32" y="174"/>
                    <a:pt x="39" y="107"/>
                    <a:pt x="85" y="70"/>
                  </a:cubicBezTo>
                  <a:cubicBezTo>
                    <a:pt x="130" y="33"/>
                    <a:pt x="198" y="41"/>
                    <a:pt x="235" y="86"/>
                  </a:cubicBezTo>
                  <a:cubicBezTo>
                    <a:pt x="272" y="132"/>
                    <a:pt x="264" y="199"/>
                    <a:pt x="218" y="236"/>
                  </a:cubicBezTo>
                  <a:cubicBezTo>
                    <a:pt x="173" y="273"/>
                    <a:pt x="106" y="266"/>
                    <a:pt x="69" y="2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20" name="Freeform 20"/>
            <p:cNvSpPr/>
            <p:nvPr/>
          </p:nvSpPr>
          <p:spPr bwMode="auto">
            <a:xfrm>
              <a:off x="2471738" y="4043363"/>
              <a:ext cx="444500" cy="263525"/>
            </a:xfrm>
            <a:custGeom>
              <a:avLst/>
              <a:gdLst>
                <a:gd name="T0" fmla="*/ 41 w 118"/>
                <a:gd name="T1" fmla="*/ 70 h 70"/>
                <a:gd name="T2" fmla="*/ 89 w 118"/>
                <a:gd name="T3" fmla="*/ 66 h 70"/>
                <a:gd name="T4" fmla="*/ 118 w 118"/>
                <a:gd name="T5" fmla="*/ 21 h 70"/>
                <a:gd name="T6" fmla="*/ 7 w 118"/>
                <a:gd name="T7" fmla="*/ 28 h 70"/>
                <a:gd name="T8" fmla="*/ 0 w 118"/>
                <a:gd name="T9" fmla="*/ 34 h 70"/>
                <a:gd name="T10" fmla="*/ 41 w 118"/>
                <a:gd name="T11" fmla="*/ 70 h 70"/>
                <a:gd name="T12" fmla="*/ 41 w 118"/>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118" h="70">
                  <a:moveTo>
                    <a:pt x="41" y="70"/>
                  </a:moveTo>
                  <a:cubicBezTo>
                    <a:pt x="55" y="58"/>
                    <a:pt x="74" y="58"/>
                    <a:pt x="89" y="66"/>
                  </a:cubicBezTo>
                  <a:cubicBezTo>
                    <a:pt x="118" y="21"/>
                    <a:pt x="118" y="21"/>
                    <a:pt x="118" y="21"/>
                  </a:cubicBezTo>
                  <a:cubicBezTo>
                    <a:pt x="85" y="0"/>
                    <a:pt x="40" y="1"/>
                    <a:pt x="7" y="28"/>
                  </a:cubicBezTo>
                  <a:cubicBezTo>
                    <a:pt x="5" y="30"/>
                    <a:pt x="2" y="32"/>
                    <a:pt x="0" y="34"/>
                  </a:cubicBezTo>
                  <a:cubicBezTo>
                    <a:pt x="41" y="70"/>
                    <a:pt x="41" y="70"/>
                    <a:pt x="41" y="70"/>
                  </a:cubicBezTo>
                  <a:cubicBezTo>
                    <a:pt x="41" y="70"/>
                    <a:pt x="41" y="70"/>
                    <a:pt x="41"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21" name="Freeform 21"/>
            <p:cNvSpPr>
              <a:spLocks noEditPoints="1"/>
            </p:cNvSpPr>
            <p:nvPr/>
          </p:nvSpPr>
          <p:spPr bwMode="auto">
            <a:xfrm>
              <a:off x="2589213" y="4291013"/>
              <a:ext cx="274638" cy="274637"/>
            </a:xfrm>
            <a:custGeom>
              <a:avLst/>
              <a:gdLst>
                <a:gd name="T0" fmla="*/ 62 w 73"/>
                <a:gd name="T1" fmla="*/ 17 h 73"/>
                <a:gd name="T2" fmla="*/ 17 w 73"/>
                <a:gd name="T3" fmla="*/ 11 h 73"/>
                <a:gd name="T4" fmla="*/ 11 w 73"/>
                <a:gd name="T5" fmla="*/ 56 h 73"/>
                <a:gd name="T6" fmla="*/ 56 w 73"/>
                <a:gd name="T7" fmla="*/ 62 h 73"/>
                <a:gd name="T8" fmla="*/ 62 w 73"/>
                <a:gd name="T9" fmla="*/ 17 h 73"/>
                <a:gd name="T10" fmla="*/ 21 w 73"/>
                <a:gd name="T11" fmla="*/ 49 h 73"/>
                <a:gd name="T12" fmla="*/ 24 w 73"/>
                <a:gd name="T13" fmla="*/ 21 h 73"/>
                <a:gd name="T14" fmla="*/ 52 w 73"/>
                <a:gd name="T15" fmla="*/ 24 h 73"/>
                <a:gd name="T16" fmla="*/ 49 w 73"/>
                <a:gd name="T17" fmla="*/ 52 h 73"/>
                <a:gd name="T18" fmla="*/ 21 w 73"/>
                <a:gd name="T19" fmla="*/ 4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73">
                  <a:moveTo>
                    <a:pt x="62" y="17"/>
                  </a:moveTo>
                  <a:cubicBezTo>
                    <a:pt x="51" y="3"/>
                    <a:pt x="31" y="0"/>
                    <a:pt x="17" y="11"/>
                  </a:cubicBezTo>
                  <a:cubicBezTo>
                    <a:pt x="3" y="22"/>
                    <a:pt x="0" y="42"/>
                    <a:pt x="11" y="56"/>
                  </a:cubicBezTo>
                  <a:cubicBezTo>
                    <a:pt x="22" y="70"/>
                    <a:pt x="42" y="73"/>
                    <a:pt x="56" y="62"/>
                  </a:cubicBezTo>
                  <a:cubicBezTo>
                    <a:pt x="70" y="51"/>
                    <a:pt x="73" y="31"/>
                    <a:pt x="62" y="17"/>
                  </a:cubicBezTo>
                  <a:close/>
                  <a:moveTo>
                    <a:pt x="21" y="49"/>
                  </a:moveTo>
                  <a:cubicBezTo>
                    <a:pt x="15" y="40"/>
                    <a:pt x="16" y="28"/>
                    <a:pt x="24" y="21"/>
                  </a:cubicBezTo>
                  <a:cubicBezTo>
                    <a:pt x="33" y="15"/>
                    <a:pt x="45" y="16"/>
                    <a:pt x="52" y="24"/>
                  </a:cubicBezTo>
                  <a:cubicBezTo>
                    <a:pt x="58" y="33"/>
                    <a:pt x="57" y="45"/>
                    <a:pt x="49" y="52"/>
                  </a:cubicBezTo>
                  <a:cubicBezTo>
                    <a:pt x="40" y="58"/>
                    <a:pt x="28" y="57"/>
                    <a:pt x="21"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22" name="Freeform 22"/>
            <p:cNvSpPr/>
            <p:nvPr/>
          </p:nvSpPr>
          <p:spPr bwMode="auto">
            <a:xfrm>
              <a:off x="2806700" y="4318000"/>
              <a:ext cx="307975" cy="434975"/>
            </a:xfrm>
            <a:custGeom>
              <a:avLst/>
              <a:gdLst>
                <a:gd name="T0" fmla="*/ 70 w 82"/>
                <a:gd name="T1" fmla="*/ 0 h 116"/>
                <a:gd name="T2" fmla="*/ 19 w 82"/>
                <a:gd name="T3" fmla="*/ 19 h 116"/>
                <a:gd name="T4" fmla="*/ 5 w 82"/>
                <a:gd name="T5" fmla="*/ 62 h 116"/>
                <a:gd name="T6" fmla="*/ 0 w 82"/>
                <a:gd name="T7" fmla="*/ 66 h 116"/>
                <a:gd name="T8" fmla="*/ 21 w 82"/>
                <a:gd name="T9" fmla="*/ 116 h 116"/>
                <a:gd name="T10" fmla="*/ 39 w 82"/>
                <a:gd name="T11" fmla="*/ 104 h 116"/>
                <a:gd name="T12" fmla="*/ 70 w 82"/>
                <a:gd name="T13" fmla="*/ 0 h 116"/>
              </a:gdLst>
              <a:ahLst/>
              <a:cxnLst>
                <a:cxn ang="0">
                  <a:pos x="T0" y="T1"/>
                </a:cxn>
                <a:cxn ang="0">
                  <a:pos x="T2" y="T3"/>
                </a:cxn>
                <a:cxn ang="0">
                  <a:pos x="T4" y="T5"/>
                </a:cxn>
                <a:cxn ang="0">
                  <a:pos x="T6" y="T7"/>
                </a:cxn>
                <a:cxn ang="0">
                  <a:pos x="T8" y="T9"/>
                </a:cxn>
                <a:cxn ang="0">
                  <a:pos x="T10" y="T11"/>
                </a:cxn>
                <a:cxn ang="0">
                  <a:pos x="T12" y="T13"/>
                </a:cxn>
              </a:cxnLst>
              <a:rect l="0" t="0" r="r" b="b"/>
              <a:pathLst>
                <a:path w="82" h="116">
                  <a:moveTo>
                    <a:pt x="70" y="0"/>
                  </a:moveTo>
                  <a:cubicBezTo>
                    <a:pt x="19" y="19"/>
                    <a:pt x="19" y="19"/>
                    <a:pt x="19" y="19"/>
                  </a:cubicBezTo>
                  <a:cubicBezTo>
                    <a:pt x="23" y="35"/>
                    <a:pt x="18" y="52"/>
                    <a:pt x="5" y="62"/>
                  </a:cubicBezTo>
                  <a:cubicBezTo>
                    <a:pt x="4" y="64"/>
                    <a:pt x="2" y="65"/>
                    <a:pt x="0" y="66"/>
                  </a:cubicBezTo>
                  <a:cubicBezTo>
                    <a:pt x="21" y="116"/>
                    <a:pt x="21" y="116"/>
                    <a:pt x="21" y="116"/>
                  </a:cubicBezTo>
                  <a:cubicBezTo>
                    <a:pt x="27" y="113"/>
                    <a:pt x="33" y="109"/>
                    <a:pt x="39" y="104"/>
                  </a:cubicBezTo>
                  <a:cubicBezTo>
                    <a:pt x="71" y="79"/>
                    <a:pt x="82" y="37"/>
                    <a:pt x="7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23" name="Freeform 23"/>
            <p:cNvSpPr/>
            <p:nvPr/>
          </p:nvSpPr>
          <p:spPr bwMode="auto">
            <a:xfrm>
              <a:off x="2352675" y="4367213"/>
              <a:ext cx="333375" cy="412750"/>
            </a:xfrm>
            <a:custGeom>
              <a:avLst/>
              <a:gdLst>
                <a:gd name="T0" fmla="*/ 89 w 89"/>
                <a:gd name="T1" fmla="*/ 57 h 110"/>
                <a:gd name="T2" fmla="*/ 67 w 89"/>
                <a:gd name="T3" fmla="*/ 43 h 110"/>
                <a:gd name="T4" fmla="*/ 58 w 89"/>
                <a:gd name="T5" fmla="*/ 11 h 110"/>
                <a:gd name="T6" fmla="*/ 5 w 89"/>
                <a:gd name="T7" fmla="*/ 0 h 110"/>
                <a:gd name="T8" fmla="*/ 25 w 89"/>
                <a:gd name="T9" fmla="*/ 77 h 110"/>
                <a:gd name="T10" fmla="*/ 79 w 89"/>
                <a:gd name="T11" fmla="*/ 110 h 110"/>
                <a:gd name="T12" fmla="*/ 89 w 89"/>
                <a:gd name="T13" fmla="*/ 57 h 110"/>
              </a:gdLst>
              <a:ahLst/>
              <a:cxnLst>
                <a:cxn ang="0">
                  <a:pos x="T0" y="T1"/>
                </a:cxn>
                <a:cxn ang="0">
                  <a:pos x="T2" y="T3"/>
                </a:cxn>
                <a:cxn ang="0">
                  <a:pos x="T4" y="T5"/>
                </a:cxn>
                <a:cxn ang="0">
                  <a:pos x="T6" y="T7"/>
                </a:cxn>
                <a:cxn ang="0">
                  <a:pos x="T8" y="T9"/>
                </a:cxn>
                <a:cxn ang="0">
                  <a:pos x="T10" y="T11"/>
                </a:cxn>
                <a:cxn ang="0">
                  <a:pos x="T12" y="T13"/>
                </a:cxn>
              </a:cxnLst>
              <a:rect l="0" t="0" r="r" b="b"/>
              <a:pathLst>
                <a:path w="89" h="110">
                  <a:moveTo>
                    <a:pt x="89" y="57"/>
                  </a:moveTo>
                  <a:cubicBezTo>
                    <a:pt x="81" y="55"/>
                    <a:pt x="73" y="50"/>
                    <a:pt x="67" y="43"/>
                  </a:cubicBezTo>
                  <a:cubicBezTo>
                    <a:pt x="59" y="34"/>
                    <a:pt x="56" y="22"/>
                    <a:pt x="58" y="11"/>
                  </a:cubicBezTo>
                  <a:cubicBezTo>
                    <a:pt x="5" y="0"/>
                    <a:pt x="5" y="0"/>
                    <a:pt x="5" y="0"/>
                  </a:cubicBezTo>
                  <a:cubicBezTo>
                    <a:pt x="0" y="26"/>
                    <a:pt x="6" y="54"/>
                    <a:pt x="25" y="77"/>
                  </a:cubicBezTo>
                  <a:cubicBezTo>
                    <a:pt x="39" y="95"/>
                    <a:pt x="58" y="106"/>
                    <a:pt x="79" y="110"/>
                  </a:cubicBezTo>
                  <a:lnTo>
                    <a:pt x="89"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24" name="Freeform 24"/>
            <p:cNvSpPr>
              <a:spLocks noEditPoints="1"/>
            </p:cNvSpPr>
            <p:nvPr/>
          </p:nvSpPr>
          <p:spPr bwMode="auto">
            <a:xfrm>
              <a:off x="2259013" y="1679575"/>
              <a:ext cx="2171700" cy="2176462"/>
            </a:xfrm>
            <a:custGeom>
              <a:avLst/>
              <a:gdLst>
                <a:gd name="T0" fmla="*/ 525 w 578"/>
                <a:gd name="T1" fmla="*/ 364 h 579"/>
                <a:gd name="T2" fmla="*/ 525 w 578"/>
                <a:gd name="T3" fmla="*/ 364 h 579"/>
                <a:gd name="T4" fmla="*/ 537 w 578"/>
                <a:gd name="T5" fmla="*/ 297 h 579"/>
                <a:gd name="T6" fmla="*/ 537 w 578"/>
                <a:gd name="T7" fmla="*/ 297 h 579"/>
                <a:gd name="T8" fmla="*/ 578 w 578"/>
                <a:gd name="T9" fmla="*/ 269 h 579"/>
                <a:gd name="T10" fmla="*/ 559 w 578"/>
                <a:gd name="T11" fmla="*/ 184 h 579"/>
                <a:gd name="T12" fmla="*/ 509 w 578"/>
                <a:gd name="T13" fmla="*/ 175 h 579"/>
                <a:gd name="T14" fmla="*/ 509 w 578"/>
                <a:gd name="T15" fmla="*/ 175 h 579"/>
                <a:gd name="T16" fmla="*/ 470 w 578"/>
                <a:gd name="T17" fmla="*/ 120 h 579"/>
                <a:gd name="T18" fmla="*/ 470 w 578"/>
                <a:gd name="T19" fmla="*/ 120 h 579"/>
                <a:gd name="T20" fmla="*/ 479 w 578"/>
                <a:gd name="T21" fmla="*/ 70 h 579"/>
                <a:gd name="T22" fmla="*/ 406 w 578"/>
                <a:gd name="T23" fmla="*/ 24 h 579"/>
                <a:gd name="T24" fmla="*/ 364 w 578"/>
                <a:gd name="T25" fmla="*/ 53 h 579"/>
                <a:gd name="T26" fmla="*/ 364 w 578"/>
                <a:gd name="T27" fmla="*/ 53 h 579"/>
                <a:gd name="T28" fmla="*/ 297 w 578"/>
                <a:gd name="T29" fmla="*/ 41 h 579"/>
                <a:gd name="T30" fmla="*/ 297 w 578"/>
                <a:gd name="T31" fmla="*/ 41 h 579"/>
                <a:gd name="T32" fmla="*/ 269 w 578"/>
                <a:gd name="T33" fmla="*/ 0 h 579"/>
                <a:gd name="T34" fmla="*/ 184 w 578"/>
                <a:gd name="T35" fmla="*/ 19 h 579"/>
                <a:gd name="T36" fmla="*/ 175 w 578"/>
                <a:gd name="T37" fmla="*/ 69 h 579"/>
                <a:gd name="T38" fmla="*/ 175 w 578"/>
                <a:gd name="T39" fmla="*/ 69 h 579"/>
                <a:gd name="T40" fmla="*/ 120 w 578"/>
                <a:gd name="T41" fmla="*/ 108 h 579"/>
                <a:gd name="T42" fmla="*/ 120 w 578"/>
                <a:gd name="T43" fmla="*/ 108 h 579"/>
                <a:gd name="T44" fmla="*/ 71 w 578"/>
                <a:gd name="T45" fmla="*/ 98 h 579"/>
                <a:gd name="T46" fmla="*/ 23 w 578"/>
                <a:gd name="T47" fmla="*/ 173 h 579"/>
                <a:gd name="T48" fmla="*/ 53 w 578"/>
                <a:gd name="T49" fmla="*/ 214 h 579"/>
                <a:gd name="T50" fmla="*/ 53 w 578"/>
                <a:gd name="T51" fmla="*/ 214 h 579"/>
                <a:gd name="T52" fmla="*/ 41 w 578"/>
                <a:gd name="T53" fmla="*/ 281 h 579"/>
                <a:gd name="T54" fmla="*/ 41 w 578"/>
                <a:gd name="T55" fmla="*/ 281 h 579"/>
                <a:gd name="T56" fmla="*/ 0 w 578"/>
                <a:gd name="T57" fmla="*/ 308 h 579"/>
                <a:gd name="T58" fmla="*/ 19 w 578"/>
                <a:gd name="T59" fmla="*/ 395 h 579"/>
                <a:gd name="T60" fmla="*/ 69 w 578"/>
                <a:gd name="T61" fmla="*/ 403 h 579"/>
                <a:gd name="T62" fmla="*/ 69 w 578"/>
                <a:gd name="T63" fmla="*/ 403 h 579"/>
                <a:gd name="T64" fmla="*/ 108 w 578"/>
                <a:gd name="T65" fmla="*/ 459 h 579"/>
                <a:gd name="T66" fmla="*/ 108 w 578"/>
                <a:gd name="T67" fmla="*/ 459 h 579"/>
                <a:gd name="T68" fmla="*/ 98 w 578"/>
                <a:gd name="T69" fmla="*/ 507 h 579"/>
                <a:gd name="T70" fmla="*/ 173 w 578"/>
                <a:gd name="T71" fmla="*/ 555 h 579"/>
                <a:gd name="T72" fmla="*/ 214 w 578"/>
                <a:gd name="T73" fmla="*/ 526 h 579"/>
                <a:gd name="T74" fmla="*/ 214 w 578"/>
                <a:gd name="T75" fmla="*/ 525 h 579"/>
                <a:gd name="T76" fmla="*/ 281 w 578"/>
                <a:gd name="T77" fmla="*/ 537 h 579"/>
                <a:gd name="T78" fmla="*/ 281 w 578"/>
                <a:gd name="T79" fmla="*/ 537 h 579"/>
                <a:gd name="T80" fmla="*/ 308 w 578"/>
                <a:gd name="T81" fmla="*/ 579 h 579"/>
                <a:gd name="T82" fmla="*/ 395 w 578"/>
                <a:gd name="T83" fmla="*/ 559 h 579"/>
                <a:gd name="T84" fmla="*/ 403 w 578"/>
                <a:gd name="T85" fmla="*/ 509 h 579"/>
                <a:gd name="T86" fmla="*/ 403 w 578"/>
                <a:gd name="T87" fmla="*/ 509 h 579"/>
                <a:gd name="T88" fmla="*/ 458 w 578"/>
                <a:gd name="T89" fmla="*/ 470 h 579"/>
                <a:gd name="T90" fmla="*/ 458 w 578"/>
                <a:gd name="T91" fmla="*/ 470 h 579"/>
                <a:gd name="T92" fmla="*/ 508 w 578"/>
                <a:gd name="T93" fmla="*/ 479 h 579"/>
                <a:gd name="T94" fmla="*/ 554 w 578"/>
                <a:gd name="T95" fmla="*/ 406 h 579"/>
                <a:gd name="T96" fmla="*/ 525 w 578"/>
                <a:gd name="T97" fmla="*/ 364 h 579"/>
                <a:gd name="T98" fmla="*/ 222 w 578"/>
                <a:gd name="T99" fmla="*/ 396 h 579"/>
                <a:gd name="T100" fmla="*/ 182 w 578"/>
                <a:gd name="T101" fmla="*/ 222 h 579"/>
                <a:gd name="T102" fmla="*/ 356 w 578"/>
                <a:gd name="T103" fmla="*/ 182 h 579"/>
                <a:gd name="T104" fmla="*/ 396 w 578"/>
                <a:gd name="T105" fmla="*/ 357 h 579"/>
                <a:gd name="T106" fmla="*/ 222 w 578"/>
                <a:gd name="T107" fmla="*/ 396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8" h="579">
                  <a:moveTo>
                    <a:pt x="525" y="364"/>
                  </a:moveTo>
                  <a:cubicBezTo>
                    <a:pt x="525" y="364"/>
                    <a:pt x="525" y="364"/>
                    <a:pt x="525" y="364"/>
                  </a:cubicBezTo>
                  <a:cubicBezTo>
                    <a:pt x="532" y="342"/>
                    <a:pt x="536" y="320"/>
                    <a:pt x="537" y="297"/>
                  </a:cubicBezTo>
                  <a:cubicBezTo>
                    <a:pt x="537" y="297"/>
                    <a:pt x="537" y="297"/>
                    <a:pt x="537" y="297"/>
                  </a:cubicBezTo>
                  <a:cubicBezTo>
                    <a:pt x="578" y="269"/>
                    <a:pt x="578" y="269"/>
                    <a:pt x="578" y="269"/>
                  </a:cubicBezTo>
                  <a:cubicBezTo>
                    <a:pt x="559" y="184"/>
                    <a:pt x="559" y="184"/>
                    <a:pt x="559" y="184"/>
                  </a:cubicBezTo>
                  <a:cubicBezTo>
                    <a:pt x="509" y="175"/>
                    <a:pt x="509" y="175"/>
                    <a:pt x="509" y="175"/>
                  </a:cubicBezTo>
                  <a:cubicBezTo>
                    <a:pt x="509" y="175"/>
                    <a:pt x="509" y="175"/>
                    <a:pt x="509" y="175"/>
                  </a:cubicBezTo>
                  <a:cubicBezTo>
                    <a:pt x="499" y="155"/>
                    <a:pt x="486" y="137"/>
                    <a:pt x="470" y="120"/>
                  </a:cubicBezTo>
                  <a:cubicBezTo>
                    <a:pt x="470" y="120"/>
                    <a:pt x="470" y="120"/>
                    <a:pt x="470" y="120"/>
                  </a:cubicBezTo>
                  <a:cubicBezTo>
                    <a:pt x="479" y="70"/>
                    <a:pt x="479" y="70"/>
                    <a:pt x="479" y="70"/>
                  </a:cubicBezTo>
                  <a:cubicBezTo>
                    <a:pt x="406" y="24"/>
                    <a:pt x="406" y="24"/>
                    <a:pt x="406" y="24"/>
                  </a:cubicBezTo>
                  <a:cubicBezTo>
                    <a:pt x="364" y="53"/>
                    <a:pt x="364" y="53"/>
                    <a:pt x="364" y="53"/>
                  </a:cubicBezTo>
                  <a:cubicBezTo>
                    <a:pt x="364" y="53"/>
                    <a:pt x="364" y="53"/>
                    <a:pt x="364" y="53"/>
                  </a:cubicBezTo>
                  <a:cubicBezTo>
                    <a:pt x="342" y="46"/>
                    <a:pt x="320" y="42"/>
                    <a:pt x="297" y="41"/>
                  </a:cubicBezTo>
                  <a:cubicBezTo>
                    <a:pt x="297" y="41"/>
                    <a:pt x="297" y="41"/>
                    <a:pt x="297" y="41"/>
                  </a:cubicBezTo>
                  <a:cubicBezTo>
                    <a:pt x="269" y="0"/>
                    <a:pt x="269" y="0"/>
                    <a:pt x="269" y="0"/>
                  </a:cubicBezTo>
                  <a:cubicBezTo>
                    <a:pt x="184" y="19"/>
                    <a:pt x="184" y="19"/>
                    <a:pt x="184" y="19"/>
                  </a:cubicBezTo>
                  <a:cubicBezTo>
                    <a:pt x="175" y="69"/>
                    <a:pt x="175" y="69"/>
                    <a:pt x="175" y="69"/>
                  </a:cubicBezTo>
                  <a:cubicBezTo>
                    <a:pt x="175" y="69"/>
                    <a:pt x="175" y="69"/>
                    <a:pt x="175" y="69"/>
                  </a:cubicBezTo>
                  <a:cubicBezTo>
                    <a:pt x="155" y="79"/>
                    <a:pt x="136" y="92"/>
                    <a:pt x="120" y="108"/>
                  </a:cubicBezTo>
                  <a:cubicBezTo>
                    <a:pt x="120" y="108"/>
                    <a:pt x="120" y="108"/>
                    <a:pt x="120" y="108"/>
                  </a:cubicBezTo>
                  <a:cubicBezTo>
                    <a:pt x="71" y="98"/>
                    <a:pt x="71" y="98"/>
                    <a:pt x="71" y="98"/>
                  </a:cubicBezTo>
                  <a:cubicBezTo>
                    <a:pt x="23" y="173"/>
                    <a:pt x="23" y="173"/>
                    <a:pt x="23" y="173"/>
                  </a:cubicBezTo>
                  <a:cubicBezTo>
                    <a:pt x="53" y="214"/>
                    <a:pt x="53" y="214"/>
                    <a:pt x="53" y="214"/>
                  </a:cubicBezTo>
                  <a:cubicBezTo>
                    <a:pt x="53" y="214"/>
                    <a:pt x="53" y="214"/>
                    <a:pt x="53" y="214"/>
                  </a:cubicBezTo>
                  <a:cubicBezTo>
                    <a:pt x="46" y="236"/>
                    <a:pt x="42" y="259"/>
                    <a:pt x="41" y="281"/>
                  </a:cubicBezTo>
                  <a:cubicBezTo>
                    <a:pt x="41" y="281"/>
                    <a:pt x="41" y="281"/>
                    <a:pt x="41" y="281"/>
                  </a:cubicBezTo>
                  <a:cubicBezTo>
                    <a:pt x="0" y="308"/>
                    <a:pt x="0" y="308"/>
                    <a:pt x="0" y="308"/>
                  </a:cubicBezTo>
                  <a:cubicBezTo>
                    <a:pt x="19" y="395"/>
                    <a:pt x="19" y="395"/>
                    <a:pt x="19" y="395"/>
                  </a:cubicBezTo>
                  <a:cubicBezTo>
                    <a:pt x="69" y="403"/>
                    <a:pt x="69" y="403"/>
                    <a:pt x="69" y="403"/>
                  </a:cubicBezTo>
                  <a:cubicBezTo>
                    <a:pt x="69" y="403"/>
                    <a:pt x="69" y="403"/>
                    <a:pt x="69" y="403"/>
                  </a:cubicBezTo>
                  <a:cubicBezTo>
                    <a:pt x="79" y="423"/>
                    <a:pt x="92" y="442"/>
                    <a:pt x="108" y="459"/>
                  </a:cubicBezTo>
                  <a:cubicBezTo>
                    <a:pt x="108" y="459"/>
                    <a:pt x="108" y="459"/>
                    <a:pt x="108" y="459"/>
                  </a:cubicBezTo>
                  <a:cubicBezTo>
                    <a:pt x="98" y="507"/>
                    <a:pt x="98" y="507"/>
                    <a:pt x="98" y="507"/>
                  </a:cubicBezTo>
                  <a:cubicBezTo>
                    <a:pt x="173" y="555"/>
                    <a:pt x="173" y="555"/>
                    <a:pt x="173" y="555"/>
                  </a:cubicBezTo>
                  <a:cubicBezTo>
                    <a:pt x="214" y="526"/>
                    <a:pt x="214" y="526"/>
                    <a:pt x="214" y="526"/>
                  </a:cubicBezTo>
                  <a:cubicBezTo>
                    <a:pt x="214" y="525"/>
                    <a:pt x="214" y="525"/>
                    <a:pt x="214" y="525"/>
                  </a:cubicBezTo>
                  <a:cubicBezTo>
                    <a:pt x="236" y="533"/>
                    <a:pt x="258" y="536"/>
                    <a:pt x="281" y="537"/>
                  </a:cubicBezTo>
                  <a:cubicBezTo>
                    <a:pt x="281" y="537"/>
                    <a:pt x="281" y="537"/>
                    <a:pt x="281" y="537"/>
                  </a:cubicBezTo>
                  <a:cubicBezTo>
                    <a:pt x="308" y="579"/>
                    <a:pt x="308" y="579"/>
                    <a:pt x="308" y="579"/>
                  </a:cubicBezTo>
                  <a:cubicBezTo>
                    <a:pt x="395" y="559"/>
                    <a:pt x="395" y="559"/>
                    <a:pt x="395" y="559"/>
                  </a:cubicBezTo>
                  <a:cubicBezTo>
                    <a:pt x="403" y="509"/>
                    <a:pt x="403" y="509"/>
                    <a:pt x="403" y="509"/>
                  </a:cubicBezTo>
                  <a:cubicBezTo>
                    <a:pt x="403" y="509"/>
                    <a:pt x="403" y="509"/>
                    <a:pt x="403" y="509"/>
                  </a:cubicBezTo>
                  <a:cubicBezTo>
                    <a:pt x="423" y="499"/>
                    <a:pt x="442" y="486"/>
                    <a:pt x="458" y="470"/>
                  </a:cubicBezTo>
                  <a:cubicBezTo>
                    <a:pt x="458" y="470"/>
                    <a:pt x="458" y="470"/>
                    <a:pt x="458" y="470"/>
                  </a:cubicBezTo>
                  <a:cubicBezTo>
                    <a:pt x="508" y="479"/>
                    <a:pt x="508" y="479"/>
                    <a:pt x="508" y="479"/>
                  </a:cubicBezTo>
                  <a:cubicBezTo>
                    <a:pt x="554" y="406"/>
                    <a:pt x="554" y="406"/>
                    <a:pt x="554" y="406"/>
                  </a:cubicBezTo>
                  <a:lnTo>
                    <a:pt x="525" y="364"/>
                  </a:lnTo>
                  <a:close/>
                  <a:moveTo>
                    <a:pt x="222" y="396"/>
                  </a:moveTo>
                  <a:cubicBezTo>
                    <a:pt x="163" y="359"/>
                    <a:pt x="145" y="281"/>
                    <a:pt x="182" y="222"/>
                  </a:cubicBezTo>
                  <a:cubicBezTo>
                    <a:pt x="219" y="163"/>
                    <a:pt x="297" y="145"/>
                    <a:pt x="356" y="182"/>
                  </a:cubicBezTo>
                  <a:cubicBezTo>
                    <a:pt x="415" y="220"/>
                    <a:pt x="433" y="298"/>
                    <a:pt x="396" y="357"/>
                  </a:cubicBezTo>
                  <a:cubicBezTo>
                    <a:pt x="359" y="416"/>
                    <a:pt x="281" y="433"/>
                    <a:pt x="222" y="3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25" name="Freeform 25"/>
            <p:cNvSpPr>
              <a:spLocks noEditPoints="1"/>
            </p:cNvSpPr>
            <p:nvPr/>
          </p:nvSpPr>
          <p:spPr bwMode="auto">
            <a:xfrm>
              <a:off x="0" y="3905250"/>
              <a:ext cx="2097088" cy="2949575"/>
            </a:xfrm>
            <a:custGeom>
              <a:avLst/>
              <a:gdLst>
                <a:gd name="T0" fmla="*/ 61 w 558"/>
                <a:gd name="T1" fmla="*/ 575 h 785"/>
                <a:gd name="T2" fmla="*/ 4 w 558"/>
                <a:gd name="T3" fmla="*/ 584 h 785"/>
                <a:gd name="T4" fmla="*/ 0 w 558"/>
                <a:gd name="T5" fmla="*/ 580 h 785"/>
                <a:gd name="T6" fmla="*/ 0 w 558"/>
                <a:gd name="T7" fmla="*/ 785 h 785"/>
                <a:gd name="T8" fmla="*/ 27 w 558"/>
                <a:gd name="T9" fmla="*/ 785 h 785"/>
                <a:gd name="T10" fmla="*/ 29 w 558"/>
                <a:gd name="T11" fmla="*/ 685 h 785"/>
                <a:gd name="T12" fmla="*/ 338 w 558"/>
                <a:gd name="T13" fmla="*/ 354 h 785"/>
                <a:gd name="T14" fmla="*/ 502 w 558"/>
                <a:gd name="T15" fmla="*/ 302 h 785"/>
                <a:gd name="T16" fmla="*/ 542 w 558"/>
                <a:gd name="T17" fmla="*/ 135 h 785"/>
                <a:gd name="T18" fmla="*/ 440 w 558"/>
                <a:gd name="T19" fmla="*/ 244 h 785"/>
                <a:gd name="T20" fmla="*/ 308 w 558"/>
                <a:gd name="T21" fmla="*/ 121 h 785"/>
                <a:gd name="T22" fmla="*/ 410 w 558"/>
                <a:gd name="T23" fmla="*/ 12 h 785"/>
                <a:gd name="T24" fmla="*/ 246 w 558"/>
                <a:gd name="T25" fmla="*/ 64 h 785"/>
                <a:gd name="T26" fmla="*/ 206 w 558"/>
                <a:gd name="T27" fmla="*/ 230 h 785"/>
                <a:gd name="T28" fmla="*/ 0 w 558"/>
                <a:gd name="T29" fmla="*/ 451 h 785"/>
                <a:gd name="T30" fmla="*/ 0 w 558"/>
                <a:gd name="T31" fmla="*/ 536 h 785"/>
                <a:gd name="T32" fmla="*/ 8 w 558"/>
                <a:gd name="T33" fmla="*/ 526 h 785"/>
                <a:gd name="T34" fmla="*/ 176 w 558"/>
                <a:gd name="T35" fmla="*/ 346 h 785"/>
                <a:gd name="T36" fmla="*/ 233 w 558"/>
                <a:gd name="T37" fmla="*/ 338 h 785"/>
                <a:gd name="T38" fmla="*/ 229 w 558"/>
                <a:gd name="T39" fmla="*/ 396 h 785"/>
                <a:gd name="T40" fmla="*/ 61 w 558"/>
                <a:gd name="T41" fmla="*/ 575 h 785"/>
                <a:gd name="T42" fmla="*/ 284 w 558"/>
                <a:gd name="T43" fmla="*/ 269 h 785"/>
                <a:gd name="T44" fmla="*/ 303 w 558"/>
                <a:gd name="T45" fmla="*/ 293 h 785"/>
                <a:gd name="T46" fmla="*/ 283 w 558"/>
                <a:gd name="T47" fmla="*/ 315 h 785"/>
                <a:gd name="T48" fmla="*/ 284 w 558"/>
                <a:gd name="T49" fmla="*/ 269 h 785"/>
                <a:gd name="T50" fmla="*/ 276 w 558"/>
                <a:gd name="T51" fmla="*/ 269 h 785"/>
                <a:gd name="T52" fmla="*/ 274 w 558"/>
                <a:gd name="T53" fmla="*/ 315 h 785"/>
                <a:gd name="T54" fmla="*/ 256 w 558"/>
                <a:gd name="T55" fmla="*/ 291 h 785"/>
                <a:gd name="T56" fmla="*/ 276 w 558"/>
                <a:gd name="T57" fmla="*/ 269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8" h="785">
                  <a:moveTo>
                    <a:pt x="61" y="575"/>
                  </a:moveTo>
                  <a:cubicBezTo>
                    <a:pt x="44" y="594"/>
                    <a:pt x="18" y="598"/>
                    <a:pt x="4" y="584"/>
                  </a:cubicBezTo>
                  <a:cubicBezTo>
                    <a:pt x="2" y="583"/>
                    <a:pt x="1" y="581"/>
                    <a:pt x="0" y="580"/>
                  </a:cubicBezTo>
                  <a:cubicBezTo>
                    <a:pt x="0" y="785"/>
                    <a:pt x="0" y="785"/>
                    <a:pt x="0" y="785"/>
                  </a:cubicBezTo>
                  <a:cubicBezTo>
                    <a:pt x="27" y="785"/>
                    <a:pt x="27" y="785"/>
                    <a:pt x="27" y="785"/>
                  </a:cubicBezTo>
                  <a:cubicBezTo>
                    <a:pt x="38" y="752"/>
                    <a:pt x="38" y="718"/>
                    <a:pt x="29" y="685"/>
                  </a:cubicBezTo>
                  <a:cubicBezTo>
                    <a:pt x="338" y="354"/>
                    <a:pt x="338" y="354"/>
                    <a:pt x="338" y="354"/>
                  </a:cubicBezTo>
                  <a:cubicBezTo>
                    <a:pt x="396" y="366"/>
                    <a:pt x="458" y="348"/>
                    <a:pt x="502" y="302"/>
                  </a:cubicBezTo>
                  <a:cubicBezTo>
                    <a:pt x="545" y="255"/>
                    <a:pt x="558" y="192"/>
                    <a:pt x="542" y="135"/>
                  </a:cubicBezTo>
                  <a:cubicBezTo>
                    <a:pt x="440" y="244"/>
                    <a:pt x="440" y="244"/>
                    <a:pt x="440" y="244"/>
                  </a:cubicBezTo>
                  <a:cubicBezTo>
                    <a:pt x="308" y="121"/>
                    <a:pt x="308" y="121"/>
                    <a:pt x="308" y="121"/>
                  </a:cubicBezTo>
                  <a:cubicBezTo>
                    <a:pt x="410" y="12"/>
                    <a:pt x="410" y="12"/>
                    <a:pt x="410" y="12"/>
                  </a:cubicBezTo>
                  <a:cubicBezTo>
                    <a:pt x="352" y="0"/>
                    <a:pt x="289" y="17"/>
                    <a:pt x="246" y="64"/>
                  </a:cubicBezTo>
                  <a:cubicBezTo>
                    <a:pt x="203" y="110"/>
                    <a:pt x="190" y="173"/>
                    <a:pt x="206" y="230"/>
                  </a:cubicBezTo>
                  <a:cubicBezTo>
                    <a:pt x="0" y="451"/>
                    <a:pt x="0" y="451"/>
                    <a:pt x="0" y="451"/>
                  </a:cubicBezTo>
                  <a:cubicBezTo>
                    <a:pt x="0" y="536"/>
                    <a:pt x="0" y="536"/>
                    <a:pt x="0" y="536"/>
                  </a:cubicBezTo>
                  <a:cubicBezTo>
                    <a:pt x="2" y="533"/>
                    <a:pt x="5" y="529"/>
                    <a:pt x="8" y="526"/>
                  </a:cubicBezTo>
                  <a:cubicBezTo>
                    <a:pt x="176" y="346"/>
                    <a:pt x="176" y="346"/>
                    <a:pt x="176" y="346"/>
                  </a:cubicBezTo>
                  <a:cubicBezTo>
                    <a:pt x="193" y="328"/>
                    <a:pt x="219" y="324"/>
                    <a:pt x="233" y="338"/>
                  </a:cubicBezTo>
                  <a:cubicBezTo>
                    <a:pt x="248" y="351"/>
                    <a:pt x="246" y="377"/>
                    <a:pt x="229" y="396"/>
                  </a:cubicBezTo>
                  <a:lnTo>
                    <a:pt x="61" y="575"/>
                  </a:lnTo>
                  <a:close/>
                  <a:moveTo>
                    <a:pt x="284" y="269"/>
                  </a:moveTo>
                  <a:cubicBezTo>
                    <a:pt x="295" y="271"/>
                    <a:pt x="303" y="281"/>
                    <a:pt x="303" y="293"/>
                  </a:cubicBezTo>
                  <a:cubicBezTo>
                    <a:pt x="302" y="304"/>
                    <a:pt x="294" y="313"/>
                    <a:pt x="283" y="315"/>
                  </a:cubicBezTo>
                  <a:lnTo>
                    <a:pt x="284" y="269"/>
                  </a:lnTo>
                  <a:close/>
                  <a:moveTo>
                    <a:pt x="276" y="269"/>
                  </a:moveTo>
                  <a:cubicBezTo>
                    <a:pt x="274" y="315"/>
                    <a:pt x="274" y="315"/>
                    <a:pt x="274" y="315"/>
                  </a:cubicBezTo>
                  <a:cubicBezTo>
                    <a:pt x="263" y="312"/>
                    <a:pt x="255" y="303"/>
                    <a:pt x="256" y="291"/>
                  </a:cubicBezTo>
                  <a:cubicBezTo>
                    <a:pt x="256" y="280"/>
                    <a:pt x="265" y="270"/>
                    <a:pt x="276" y="2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grpSp>
      <p:sp>
        <p:nvSpPr>
          <p:cNvPr id="26" name="矩形 25"/>
          <p:cNvSpPr/>
          <p:nvPr/>
        </p:nvSpPr>
        <p:spPr>
          <a:xfrm>
            <a:off x="6216122" y="2226646"/>
            <a:ext cx="4195636" cy="646331"/>
          </a:xfrm>
          <a:prstGeom prst="rect">
            <a:avLst/>
          </a:prstGeom>
          <a:noFill/>
        </p:spPr>
        <p:txBody>
          <a:bodyPr wrap="square" lIns="0" tIns="0" rIns="0" bIns="0" rtlCol="0">
            <a:spAutoFit/>
          </a:bodyPr>
          <a:lstStyle/>
          <a:p>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XXXX</a:t>
            </a:r>
            <a:r>
              <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是全球领先的综合通信解决方案提供商。公司通过为全球</a:t>
            </a:r>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160</a:t>
            </a:r>
            <a:r>
              <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多个国家和地区的电信运营商和企业网客户提供创新技术与产品解决方案</a:t>
            </a:r>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a:t>
            </a:r>
            <a:endPar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7" name="文本框 26"/>
          <p:cNvSpPr txBox="1"/>
          <p:nvPr/>
        </p:nvSpPr>
        <p:spPr>
          <a:xfrm>
            <a:off x="6203422" y="1839701"/>
            <a:ext cx="769441" cy="307777"/>
          </a:xfrm>
          <a:prstGeom prst="rect">
            <a:avLst/>
          </a:prstGeom>
          <a:noFill/>
        </p:spPr>
        <p:txBody>
          <a:bodyPr wrap="none" lIns="0" tIns="0" rIns="0" bIns="0" rtlCol="0">
            <a:spAutoFit/>
          </a:bodyPr>
          <a:lstStyle>
            <a:defPPr>
              <a:defRPr lang="zh-CN"/>
            </a:defPPr>
            <a:lvl1pPr>
              <a:defRPr sz="2500" b="1">
                <a:solidFill>
                  <a:srgbClr val="404040"/>
                </a:solidFill>
              </a:defRPr>
            </a:lvl1pPr>
          </a:lstStyle>
          <a:p>
            <a:r>
              <a:rPr lang="zh-CN" altLang="en-US" sz="2000" dirty="0" smtClean="0">
                <a:latin typeface="微软雅黑" panose="020B0503020204020204" pitchFamily="34" charset="-122"/>
                <a:ea typeface="微软雅黑" panose="020B0503020204020204" pitchFamily="34" charset="-122"/>
              </a:rPr>
              <a:t>服务一</a:t>
            </a:r>
            <a:endParaRPr lang="zh-CN" altLang="en-US" sz="2000" dirty="0">
              <a:latin typeface="微软雅黑" panose="020B0503020204020204" pitchFamily="34" charset="-122"/>
              <a:ea typeface="微软雅黑" panose="020B0503020204020204" pitchFamily="34" charset="-122"/>
            </a:endParaRPr>
          </a:p>
        </p:txBody>
      </p:sp>
      <p:sp>
        <p:nvSpPr>
          <p:cNvPr id="28" name="矩形 27"/>
          <p:cNvSpPr/>
          <p:nvPr/>
        </p:nvSpPr>
        <p:spPr>
          <a:xfrm>
            <a:off x="6203422" y="3728475"/>
            <a:ext cx="4274945" cy="646331"/>
          </a:xfrm>
          <a:prstGeom prst="rect">
            <a:avLst/>
          </a:prstGeom>
          <a:noFill/>
        </p:spPr>
        <p:txBody>
          <a:bodyPr wrap="square" lIns="0" tIns="0" rIns="0" bIns="0" rtlCol="0">
            <a:spAutoFit/>
          </a:bodyPr>
          <a:lstStyle/>
          <a:p>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XXXX</a:t>
            </a:r>
            <a:r>
              <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是全球领先的综合通信解决方案提供商。公司通过为全球</a:t>
            </a:r>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160</a:t>
            </a:r>
            <a:r>
              <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多个国家和地区的电信运营商和企业网客户提供创新技术与产品解决方案</a:t>
            </a:r>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a:t>
            </a:r>
            <a:endPar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9" name="文本框 28"/>
          <p:cNvSpPr txBox="1"/>
          <p:nvPr/>
        </p:nvSpPr>
        <p:spPr>
          <a:xfrm>
            <a:off x="6216122" y="3348652"/>
            <a:ext cx="769441" cy="307777"/>
          </a:xfrm>
          <a:prstGeom prst="rect">
            <a:avLst/>
          </a:prstGeom>
          <a:noFill/>
        </p:spPr>
        <p:txBody>
          <a:bodyPr wrap="none" lIns="0" tIns="0" rIns="0" bIns="0" rtlCol="0">
            <a:spAutoFit/>
          </a:bodyPr>
          <a:lstStyle>
            <a:defPPr>
              <a:defRPr lang="zh-CN"/>
            </a:defPPr>
            <a:lvl1pPr>
              <a:defRPr sz="2500" b="1">
                <a:solidFill>
                  <a:srgbClr val="404040"/>
                </a:solidFill>
              </a:defRPr>
            </a:lvl1pPr>
          </a:lstStyle>
          <a:p>
            <a:r>
              <a:rPr lang="zh-CN" altLang="en-US" sz="2000" dirty="0" smtClean="0">
                <a:latin typeface="微软雅黑" panose="020B0503020204020204" pitchFamily="34" charset="-122"/>
                <a:ea typeface="微软雅黑" panose="020B0503020204020204" pitchFamily="34" charset="-122"/>
              </a:rPr>
              <a:t>服务二</a:t>
            </a:r>
            <a:endParaRPr lang="zh-CN" altLang="en-US" sz="2000" dirty="0">
              <a:latin typeface="微软雅黑" panose="020B0503020204020204" pitchFamily="34" charset="-122"/>
              <a:ea typeface="微软雅黑" panose="020B0503020204020204" pitchFamily="34" charset="-122"/>
            </a:endParaRPr>
          </a:p>
        </p:txBody>
      </p:sp>
      <p:sp>
        <p:nvSpPr>
          <p:cNvPr id="30" name="矩形 29"/>
          <p:cNvSpPr/>
          <p:nvPr/>
        </p:nvSpPr>
        <p:spPr>
          <a:xfrm>
            <a:off x="6241522" y="5220512"/>
            <a:ext cx="4274945" cy="646331"/>
          </a:xfrm>
          <a:prstGeom prst="rect">
            <a:avLst/>
          </a:prstGeom>
          <a:noFill/>
        </p:spPr>
        <p:txBody>
          <a:bodyPr wrap="square" lIns="0" tIns="0" rIns="0" bIns="0" rtlCol="0">
            <a:spAutoFit/>
          </a:bodyPr>
          <a:lstStyle/>
          <a:p>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XXXX</a:t>
            </a:r>
            <a:r>
              <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是全球领先的综合通信解决方案提供商。公司通过为全球</a:t>
            </a:r>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160</a:t>
            </a:r>
            <a:r>
              <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多个国家和地区的电信运营商和企业网客户提供创新技术与产品解决方案</a:t>
            </a:r>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a:t>
            </a:r>
            <a:endPar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1" name="文本框 30"/>
          <p:cNvSpPr txBox="1"/>
          <p:nvPr/>
        </p:nvSpPr>
        <p:spPr>
          <a:xfrm>
            <a:off x="6216122" y="4900035"/>
            <a:ext cx="769441" cy="307777"/>
          </a:xfrm>
          <a:prstGeom prst="rect">
            <a:avLst/>
          </a:prstGeom>
          <a:noFill/>
        </p:spPr>
        <p:txBody>
          <a:bodyPr wrap="none" lIns="0" tIns="0" rIns="0" bIns="0" rtlCol="0">
            <a:spAutoFit/>
          </a:bodyPr>
          <a:lstStyle>
            <a:defPPr>
              <a:defRPr lang="zh-CN"/>
            </a:defPPr>
            <a:lvl1pPr>
              <a:defRPr sz="2500" b="1">
                <a:solidFill>
                  <a:srgbClr val="404040"/>
                </a:solidFill>
              </a:defRPr>
            </a:lvl1pPr>
          </a:lstStyle>
          <a:p>
            <a:r>
              <a:rPr lang="zh-CN" altLang="en-US" sz="2000" dirty="0" smtClean="0">
                <a:latin typeface="微软雅黑" panose="020B0503020204020204" pitchFamily="34" charset="-122"/>
                <a:ea typeface="微软雅黑" panose="020B0503020204020204" pitchFamily="34" charset="-122"/>
              </a:rPr>
              <a:t>服务三</a:t>
            </a:r>
            <a:endParaRPr lang="zh-CN" altLang="en-US" sz="2000" dirty="0">
              <a:latin typeface="微软雅黑" panose="020B0503020204020204" pitchFamily="34" charset="-122"/>
              <a:ea typeface="微软雅黑" panose="020B0503020204020204" pitchFamily="34" charset="-122"/>
            </a:endParaRPr>
          </a:p>
        </p:txBody>
      </p:sp>
      <p:sp>
        <p:nvSpPr>
          <p:cNvPr id="32" name="椭圆 31"/>
          <p:cNvSpPr/>
          <p:nvPr/>
        </p:nvSpPr>
        <p:spPr>
          <a:xfrm>
            <a:off x="5929102" y="1895787"/>
            <a:ext cx="182311" cy="182311"/>
          </a:xfrm>
          <a:prstGeom prst="ellips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3" name="椭圆 32"/>
          <p:cNvSpPr/>
          <p:nvPr/>
        </p:nvSpPr>
        <p:spPr>
          <a:xfrm>
            <a:off x="5929102" y="3411384"/>
            <a:ext cx="182311" cy="182311"/>
          </a:xfrm>
          <a:prstGeom prst="ellips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4" name="椭圆 33"/>
          <p:cNvSpPr/>
          <p:nvPr/>
        </p:nvSpPr>
        <p:spPr>
          <a:xfrm>
            <a:off x="5929102" y="4962767"/>
            <a:ext cx="182311" cy="182311"/>
          </a:xfrm>
          <a:prstGeom prst="ellips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8)">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a:srcRect t="14190"/>
          <a:stretch>
            <a:fillRect/>
          </a:stretch>
        </p:blipFill>
        <p:spPr>
          <a:xfrm>
            <a:off x="0" y="0"/>
            <a:ext cx="12192000" cy="6858000"/>
          </a:xfrm>
          <a:prstGeom prst="rect">
            <a:avLst/>
          </a:prstGeom>
        </p:spPr>
      </p:pic>
      <p:grpSp>
        <p:nvGrpSpPr>
          <p:cNvPr id="58" name="组合 2出自【趣你的PPT】(微信:qunideppt)：最优质的PPT资源库"/>
          <p:cNvGrpSpPr/>
          <p:nvPr/>
        </p:nvGrpSpPr>
        <p:grpSpPr bwMode="auto">
          <a:xfrm>
            <a:off x="3395345" y="1035050"/>
            <a:ext cx="5137150" cy="5137150"/>
            <a:chOff x="4307600" y="2183524"/>
            <a:chExt cx="2143125" cy="2143125"/>
          </a:xfrm>
        </p:grpSpPr>
        <p:sp>
          <p:nvSpPr>
            <p:cNvPr id="59" name="出自【趣你的PPT】(微信:qunideppt)：最优质的PPT资源库"/>
            <p:cNvSpPr/>
            <p:nvPr/>
          </p:nvSpPr>
          <p:spPr>
            <a:xfrm>
              <a:off x="4307600" y="2331212"/>
              <a:ext cx="2143125" cy="184775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60" name="出自【趣你的PPT】(微信:qunideppt)：最优质的PPT资源库"/>
            <p:cNvSpPr/>
            <p:nvPr/>
          </p:nvSpPr>
          <p:spPr>
            <a:xfrm rot="5400000">
              <a:off x="4307600" y="2331211"/>
              <a:ext cx="2143125" cy="184775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sp>
        <p:nvSpPr>
          <p:cNvPr id="61" name="出自【趣你的PPT】(微信:qunideppt)：最优质的PPT资源库"/>
          <p:cNvSpPr txBox="1"/>
          <p:nvPr/>
        </p:nvSpPr>
        <p:spPr bwMode="auto">
          <a:xfrm>
            <a:off x="4279900" y="3603625"/>
            <a:ext cx="3632200" cy="1015663"/>
          </a:xfrm>
          <a:prstGeom prst="rect">
            <a:avLst/>
          </a:prstGeom>
          <a:noFill/>
        </p:spPr>
        <p:txBody>
          <a:bodyPr>
            <a:spAutoFit/>
          </a:bodyPr>
          <a:lstStyle/>
          <a:p>
            <a:pPr lvl="0" algn="ctr" defTabSz="1216025">
              <a:defRPr/>
            </a:pPr>
            <a:r>
              <a:rPr lang="zh-CN" altLang="en-US" sz="6000" b="1" kern="0"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公司优势</a:t>
            </a:r>
            <a:endParaRPr lang="zh-CN" altLang="en-US" sz="2000" b="1" kern="0"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2" name="出自【趣你的PPT】(微信:qunideppt)：最优质的PPT资源库"/>
          <p:cNvSpPr txBox="1"/>
          <p:nvPr/>
        </p:nvSpPr>
        <p:spPr bwMode="auto">
          <a:xfrm>
            <a:off x="5030788" y="1858963"/>
            <a:ext cx="2130425" cy="1570037"/>
          </a:xfrm>
          <a:prstGeom prst="rect">
            <a:avLst/>
          </a:prstGeom>
          <a:noFill/>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smtClean="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Khmer UI" panose="020B0502040204020203" pitchFamily="34" charset="0"/>
                <a:ea typeface="微软雅黑" panose="020B0503020204020204" pitchFamily="34" charset="-122"/>
                <a:cs typeface="Khmer UI" panose="020B0502040204020203" pitchFamily="34" charset="0"/>
              </a:rPr>
              <a:t>03</a:t>
            </a:r>
            <a:endParaRPr kumimoji="0" lang="zh-CN" altLang="en-US" sz="400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Khmer UI" panose="020B0502040204020203" pitchFamily="34" charset="0"/>
              <a:ea typeface="微软雅黑" panose="020B0503020204020204" pitchFamily="34" charset="-122"/>
              <a:cs typeface="Khmer UI" panose="020B0502040204020203" pitchFamily="34" charset="0"/>
            </a:endParaRPr>
          </a:p>
        </p:txBody>
      </p:sp>
      <p:cxnSp>
        <p:nvCxnSpPr>
          <p:cNvPr id="63" name="出自【趣你的PPT】(微信:qunideppt)：最优质的PPT资源库"/>
          <p:cNvCxnSpPr/>
          <p:nvPr/>
        </p:nvCxnSpPr>
        <p:spPr>
          <a:xfrm>
            <a:off x="4154488" y="3429000"/>
            <a:ext cx="388302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公司优势</a:t>
            </a:r>
            <a:endParaRPr lang="zh-CN" altLang="en-US" sz="2400" dirty="0">
              <a:latin typeface="微软雅黑" panose="020B0503020204020204" pitchFamily="34" charset="-122"/>
              <a:ea typeface="微软雅黑" panose="020B0503020204020204" pitchFamily="34" charset="-122"/>
            </a:endParaRPr>
          </a:p>
        </p:txBody>
      </p:sp>
      <p:sp>
        <p:nvSpPr>
          <p:cNvPr id="4" name="圆角矩形 3"/>
          <p:cNvSpPr/>
          <p:nvPr/>
        </p:nvSpPr>
        <p:spPr>
          <a:xfrm>
            <a:off x="2466975" y="1809750"/>
            <a:ext cx="7158037" cy="1076325"/>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5" name="组合 4"/>
          <p:cNvGrpSpPr/>
          <p:nvPr/>
        </p:nvGrpSpPr>
        <p:grpSpPr>
          <a:xfrm>
            <a:off x="2364580" y="1768077"/>
            <a:ext cx="1159669" cy="1159669"/>
            <a:chOff x="2364580" y="1768077"/>
            <a:chExt cx="1159669" cy="1159669"/>
          </a:xfrm>
        </p:grpSpPr>
        <p:sp>
          <p:nvSpPr>
            <p:cNvPr id="6" name="椭圆 5"/>
            <p:cNvSpPr/>
            <p:nvPr/>
          </p:nvSpPr>
          <p:spPr>
            <a:xfrm>
              <a:off x="2364580" y="1768077"/>
              <a:ext cx="1159669" cy="1159669"/>
            </a:xfrm>
            <a:prstGeom prst="ellips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TextBox 13"/>
            <p:cNvSpPr txBox="1"/>
            <p:nvPr/>
          </p:nvSpPr>
          <p:spPr>
            <a:xfrm>
              <a:off x="2517215" y="2419827"/>
              <a:ext cx="854398"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优势一</a:t>
              </a:r>
              <a:endParaRPr lang="en-US" sz="1600" b="1"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93"/>
            <p:cNvSpPr>
              <a:spLocks noEditPoints="1"/>
            </p:cNvSpPr>
            <p:nvPr/>
          </p:nvSpPr>
          <p:spPr bwMode="auto">
            <a:xfrm>
              <a:off x="2816785" y="2004777"/>
              <a:ext cx="255258" cy="343134"/>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sp>
        <p:nvSpPr>
          <p:cNvPr id="9" name="矩形 8"/>
          <p:cNvSpPr/>
          <p:nvPr/>
        </p:nvSpPr>
        <p:spPr>
          <a:xfrm>
            <a:off x="3761066" y="2119671"/>
            <a:ext cx="5344834" cy="492443"/>
          </a:xfrm>
          <a:prstGeom prst="rect">
            <a:avLst/>
          </a:prstGeom>
          <a:noFill/>
        </p:spPr>
        <p:txBody>
          <a:bodyPr wrap="square" lIns="0" tIns="0" rIns="0" bIns="0" rtlCol="0" anchor="t" anchorCtr="0">
            <a:spAutoFit/>
          </a:bodyPr>
          <a:lstStyle/>
          <a:p>
            <a:pPr defTabSz="1216660">
              <a:spcBef>
                <a:spcPct val="20000"/>
              </a:spcBef>
            </a:pPr>
            <a:r>
              <a:rPr lang="zh-CN" altLang="en-US" sz="1600" dirty="0" smtClean="0">
                <a:solidFill>
                  <a:prstClr val="black">
                    <a:lumMod val="75000"/>
                    <a:lumOff val="25000"/>
                  </a:prstClr>
                </a:solidFill>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单击此处编辑您要的内容，建议您在展示时采用微软雅黑字体，所有图形线条及其相应素材均可自由编辑、改色、替换。</a:t>
            </a:r>
            <a:endPar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圆角矩形 9"/>
          <p:cNvSpPr/>
          <p:nvPr/>
        </p:nvSpPr>
        <p:spPr>
          <a:xfrm>
            <a:off x="2466975" y="3196117"/>
            <a:ext cx="7158037" cy="1076325"/>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矩形 10"/>
          <p:cNvSpPr/>
          <p:nvPr/>
        </p:nvSpPr>
        <p:spPr>
          <a:xfrm>
            <a:off x="3072043" y="3506038"/>
            <a:ext cx="5344834" cy="492443"/>
          </a:xfrm>
          <a:prstGeom prst="rect">
            <a:avLst/>
          </a:prstGeom>
          <a:noFill/>
        </p:spPr>
        <p:txBody>
          <a:bodyPr wrap="square" lIns="0" tIns="0" rIns="0" bIns="0" rtlCol="0" anchor="t" anchorCtr="0">
            <a:spAutoFit/>
          </a:bodyPr>
          <a:lstStyle/>
          <a:p>
            <a:pPr defTabSz="1216660">
              <a:spcBef>
                <a:spcPct val="20000"/>
              </a:spcBef>
            </a:pPr>
            <a:r>
              <a:rPr lang="zh-CN" altLang="en-US" sz="1600" dirty="0" smtClean="0">
                <a:solidFill>
                  <a:prstClr val="black">
                    <a:lumMod val="75000"/>
                    <a:lumOff val="25000"/>
                  </a:prstClr>
                </a:solidFill>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单击此处编辑您要的内容，建议您在展示时采用微软雅黑字体，所有图形线条及其相应素材均可自由编辑、改色、替换。</a:t>
            </a:r>
            <a:endPar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圆角矩形 11"/>
          <p:cNvSpPr/>
          <p:nvPr/>
        </p:nvSpPr>
        <p:spPr>
          <a:xfrm>
            <a:off x="2466975" y="4589628"/>
            <a:ext cx="7158037" cy="1076325"/>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矩形 12"/>
          <p:cNvSpPr/>
          <p:nvPr/>
        </p:nvSpPr>
        <p:spPr>
          <a:xfrm>
            <a:off x="3761066" y="4899549"/>
            <a:ext cx="5344834" cy="492443"/>
          </a:xfrm>
          <a:prstGeom prst="rect">
            <a:avLst/>
          </a:prstGeom>
          <a:noFill/>
        </p:spPr>
        <p:txBody>
          <a:bodyPr wrap="square" lIns="0" tIns="0" rIns="0" bIns="0" rtlCol="0" anchor="t" anchorCtr="0">
            <a:spAutoFit/>
          </a:bodyPr>
          <a:lstStyle/>
          <a:p>
            <a:pPr defTabSz="1216660">
              <a:spcBef>
                <a:spcPct val="20000"/>
              </a:spcBef>
            </a:pPr>
            <a:r>
              <a:rPr lang="zh-CN" altLang="en-US" sz="1600" dirty="0" smtClean="0">
                <a:solidFill>
                  <a:prstClr val="black">
                    <a:lumMod val="75000"/>
                    <a:lumOff val="25000"/>
                  </a:prstClr>
                </a:solidFill>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单击此处编辑您要的内容，建议您在展示时采用微软雅黑字体，所有图形线条及其相应素材均可自由编辑、改色、替换。</a:t>
            </a:r>
            <a:endPar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sym typeface="Arial" panose="020B0604020202020204" pitchFamily="34" charset="0"/>
            </a:endParaRPr>
          </a:p>
        </p:txBody>
      </p:sp>
      <p:grpSp>
        <p:nvGrpSpPr>
          <p:cNvPr id="14" name="组合 13"/>
          <p:cNvGrpSpPr/>
          <p:nvPr/>
        </p:nvGrpSpPr>
        <p:grpSpPr>
          <a:xfrm>
            <a:off x="8516540" y="3158017"/>
            <a:ext cx="1159669" cy="1159669"/>
            <a:chOff x="8516540" y="3158017"/>
            <a:chExt cx="1159669" cy="1159669"/>
          </a:xfrm>
        </p:grpSpPr>
        <p:sp>
          <p:nvSpPr>
            <p:cNvPr id="15" name="椭圆 14"/>
            <p:cNvSpPr/>
            <p:nvPr/>
          </p:nvSpPr>
          <p:spPr>
            <a:xfrm>
              <a:off x="8516540" y="3158017"/>
              <a:ext cx="1159669" cy="1159669"/>
            </a:xfrm>
            <a:prstGeom prst="ellips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TextBox 13"/>
            <p:cNvSpPr txBox="1"/>
            <p:nvPr/>
          </p:nvSpPr>
          <p:spPr>
            <a:xfrm>
              <a:off x="8669175" y="3809767"/>
              <a:ext cx="854398"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优势二</a:t>
              </a:r>
              <a:endParaRPr lang="en-US" sz="1600" b="1"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94"/>
            <p:cNvSpPr>
              <a:spLocks noEditPoints="1"/>
            </p:cNvSpPr>
            <p:nvPr/>
          </p:nvSpPr>
          <p:spPr bwMode="auto">
            <a:xfrm>
              <a:off x="8935378" y="3397919"/>
              <a:ext cx="341043" cy="318027"/>
            </a:xfrm>
            <a:custGeom>
              <a:avLst/>
              <a:gdLst>
                <a:gd name="T0" fmla="*/ 215 w 288"/>
                <a:gd name="T1" fmla="*/ 0 h 269"/>
                <a:gd name="T2" fmla="*/ 213 w 288"/>
                <a:gd name="T3" fmla="*/ 0 h 269"/>
                <a:gd name="T4" fmla="*/ 212 w 288"/>
                <a:gd name="T5" fmla="*/ 0 h 269"/>
                <a:gd name="T6" fmla="*/ 139 w 288"/>
                <a:gd name="T7" fmla="*/ 73 h 269"/>
                <a:gd name="T8" fmla="*/ 139 w 288"/>
                <a:gd name="T9" fmla="*/ 117 h 269"/>
                <a:gd name="T10" fmla="*/ 0 w 288"/>
                <a:gd name="T11" fmla="*/ 117 h 269"/>
                <a:gd name="T12" fmla="*/ 0 w 288"/>
                <a:gd name="T13" fmla="*/ 269 h 269"/>
                <a:gd name="T14" fmla="*/ 202 w 288"/>
                <a:gd name="T15" fmla="*/ 269 h 269"/>
                <a:gd name="T16" fmla="*/ 202 w 288"/>
                <a:gd name="T17" fmla="*/ 117 h 269"/>
                <a:gd name="T18" fmla="*/ 175 w 288"/>
                <a:gd name="T19" fmla="*/ 117 h 269"/>
                <a:gd name="T20" fmla="*/ 175 w 288"/>
                <a:gd name="T21" fmla="*/ 73 h 269"/>
                <a:gd name="T22" fmla="*/ 212 w 288"/>
                <a:gd name="T23" fmla="*/ 36 h 269"/>
                <a:gd name="T24" fmla="*/ 214 w 288"/>
                <a:gd name="T25" fmla="*/ 36 h 269"/>
                <a:gd name="T26" fmla="*/ 215 w 288"/>
                <a:gd name="T27" fmla="*/ 36 h 269"/>
                <a:gd name="T28" fmla="*/ 251 w 288"/>
                <a:gd name="T29" fmla="*/ 73 h 269"/>
                <a:gd name="T30" fmla="*/ 251 w 288"/>
                <a:gd name="T31" fmla="*/ 91 h 269"/>
                <a:gd name="T32" fmla="*/ 264 w 288"/>
                <a:gd name="T33" fmla="*/ 91 h 269"/>
                <a:gd name="T34" fmla="*/ 264 w 288"/>
                <a:gd name="T35" fmla="*/ 95 h 269"/>
                <a:gd name="T36" fmla="*/ 251 w 288"/>
                <a:gd name="T37" fmla="*/ 107 h 269"/>
                <a:gd name="T38" fmla="*/ 251 w 288"/>
                <a:gd name="T39" fmla="*/ 117 h 269"/>
                <a:gd name="T40" fmla="*/ 288 w 288"/>
                <a:gd name="T41" fmla="*/ 117 h 269"/>
                <a:gd name="T42" fmla="*/ 288 w 288"/>
                <a:gd name="T43" fmla="*/ 73 h 269"/>
                <a:gd name="T44" fmla="*/ 215 w 288"/>
                <a:gd name="T45" fmla="*/ 0 h 269"/>
                <a:gd name="T46" fmla="*/ 124 w 288"/>
                <a:gd name="T47" fmla="*/ 241 h 269"/>
                <a:gd name="T48" fmla="*/ 78 w 288"/>
                <a:gd name="T49" fmla="*/ 241 h 269"/>
                <a:gd name="T50" fmla="*/ 89 w 288"/>
                <a:gd name="T51" fmla="*/ 192 h 269"/>
                <a:gd name="T52" fmla="*/ 78 w 288"/>
                <a:gd name="T53" fmla="*/ 172 h 269"/>
                <a:gd name="T54" fmla="*/ 101 w 288"/>
                <a:gd name="T55" fmla="*/ 149 h 269"/>
                <a:gd name="T56" fmla="*/ 124 w 288"/>
                <a:gd name="T57" fmla="*/ 172 h 269"/>
                <a:gd name="T58" fmla="*/ 112 w 288"/>
                <a:gd name="T59" fmla="*/ 192 h 269"/>
                <a:gd name="T60" fmla="*/ 124 w 288"/>
                <a:gd name="T61" fmla="*/ 24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269">
                  <a:moveTo>
                    <a:pt x="215" y="0"/>
                  </a:moveTo>
                  <a:cubicBezTo>
                    <a:pt x="214" y="0"/>
                    <a:pt x="214" y="0"/>
                    <a:pt x="213" y="0"/>
                  </a:cubicBezTo>
                  <a:cubicBezTo>
                    <a:pt x="213" y="0"/>
                    <a:pt x="212" y="0"/>
                    <a:pt x="212" y="0"/>
                  </a:cubicBezTo>
                  <a:cubicBezTo>
                    <a:pt x="172" y="0"/>
                    <a:pt x="139" y="33"/>
                    <a:pt x="139" y="73"/>
                  </a:cubicBezTo>
                  <a:cubicBezTo>
                    <a:pt x="139" y="73"/>
                    <a:pt x="139" y="99"/>
                    <a:pt x="139" y="117"/>
                  </a:cubicBezTo>
                  <a:cubicBezTo>
                    <a:pt x="0" y="117"/>
                    <a:pt x="0" y="117"/>
                    <a:pt x="0" y="117"/>
                  </a:cubicBezTo>
                  <a:cubicBezTo>
                    <a:pt x="0" y="269"/>
                    <a:pt x="0" y="269"/>
                    <a:pt x="0" y="269"/>
                  </a:cubicBezTo>
                  <a:cubicBezTo>
                    <a:pt x="202" y="269"/>
                    <a:pt x="202" y="269"/>
                    <a:pt x="202" y="269"/>
                  </a:cubicBezTo>
                  <a:cubicBezTo>
                    <a:pt x="202" y="117"/>
                    <a:pt x="202" y="117"/>
                    <a:pt x="202" y="117"/>
                  </a:cubicBezTo>
                  <a:cubicBezTo>
                    <a:pt x="175" y="117"/>
                    <a:pt x="175" y="117"/>
                    <a:pt x="175" y="117"/>
                  </a:cubicBezTo>
                  <a:cubicBezTo>
                    <a:pt x="175" y="99"/>
                    <a:pt x="175" y="73"/>
                    <a:pt x="175" y="73"/>
                  </a:cubicBezTo>
                  <a:cubicBezTo>
                    <a:pt x="175" y="53"/>
                    <a:pt x="192" y="36"/>
                    <a:pt x="212" y="36"/>
                  </a:cubicBezTo>
                  <a:cubicBezTo>
                    <a:pt x="213" y="36"/>
                    <a:pt x="214" y="36"/>
                    <a:pt x="214" y="36"/>
                  </a:cubicBezTo>
                  <a:cubicBezTo>
                    <a:pt x="214" y="36"/>
                    <a:pt x="214" y="36"/>
                    <a:pt x="215" y="36"/>
                  </a:cubicBezTo>
                  <a:cubicBezTo>
                    <a:pt x="235" y="36"/>
                    <a:pt x="251" y="53"/>
                    <a:pt x="251" y="73"/>
                  </a:cubicBezTo>
                  <a:cubicBezTo>
                    <a:pt x="251" y="73"/>
                    <a:pt x="251" y="81"/>
                    <a:pt x="251" y="91"/>
                  </a:cubicBezTo>
                  <a:cubicBezTo>
                    <a:pt x="264" y="91"/>
                    <a:pt x="264" y="91"/>
                    <a:pt x="264" y="91"/>
                  </a:cubicBezTo>
                  <a:cubicBezTo>
                    <a:pt x="264" y="95"/>
                    <a:pt x="264" y="95"/>
                    <a:pt x="264" y="95"/>
                  </a:cubicBezTo>
                  <a:cubicBezTo>
                    <a:pt x="251" y="107"/>
                    <a:pt x="251" y="107"/>
                    <a:pt x="251" y="107"/>
                  </a:cubicBezTo>
                  <a:cubicBezTo>
                    <a:pt x="251" y="111"/>
                    <a:pt x="251" y="114"/>
                    <a:pt x="251" y="117"/>
                  </a:cubicBezTo>
                  <a:cubicBezTo>
                    <a:pt x="288" y="117"/>
                    <a:pt x="288" y="117"/>
                    <a:pt x="288" y="117"/>
                  </a:cubicBezTo>
                  <a:cubicBezTo>
                    <a:pt x="288" y="99"/>
                    <a:pt x="288" y="73"/>
                    <a:pt x="288" y="73"/>
                  </a:cubicBezTo>
                  <a:cubicBezTo>
                    <a:pt x="288" y="33"/>
                    <a:pt x="255" y="0"/>
                    <a:pt x="215" y="0"/>
                  </a:cubicBezTo>
                  <a:close/>
                  <a:moveTo>
                    <a:pt x="124" y="241"/>
                  </a:moveTo>
                  <a:cubicBezTo>
                    <a:pt x="78" y="241"/>
                    <a:pt x="78" y="241"/>
                    <a:pt x="78" y="241"/>
                  </a:cubicBezTo>
                  <a:cubicBezTo>
                    <a:pt x="89" y="192"/>
                    <a:pt x="89" y="192"/>
                    <a:pt x="89" y="192"/>
                  </a:cubicBezTo>
                  <a:cubicBezTo>
                    <a:pt x="82" y="188"/>
                    <a:pt x="78" y="181"/>
                    <a:pt x="78" y="172"/>
                  </a:cubicBezTo>
                  <a:cubicBezTo>
                    <a:pt x="78" y="160"/>
                    <a:pt x="88" y="149"/>
                    <a:pt x="101" y="149"/>
                  </a:cubicBezTo>
                  <a:cubicBezTo>
                    <a:pt x="113" y="149"/>
                    <a:pt x="124" y="160"/>
                    <a:pt x="124" y="172"/>
                  </a:cubicBezTo>
                  <a:cubicBezTo>
                    <a:pt x="124" y="181"/>
                    <a:pt x="119" y="188"/>
                    <a:pt x="112" y="192"/>
                  </a:cubicBezTo>
                  <a:lnTo>
                    <a:pt x="124" y="241"/>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grpSp>
        <p:nvGrpSpPr>
          <p:cNvPr id="18" name="组合 17"/>
          <p:cNvGrpSpPr/>
          <p:nvPr/>
        </p:nvGrpSpPr>
        <p:grpSpPr>
          <a:xfrm>
            <a:off x="2364580" y="4547955"/>
            <a:ext cx="1159669" cy="1159669"/>
            <a:chOff x="2364580" y="4547955"/>
            <a:chExt cx="1159669" cy="1159669"/>
          </a:xfrm>
        </p:grpSpPr>
        <p:sp>
          <p:nvSpPr>
            <p:cNvPr id="19" name="椭圆 18"/>
            <p:cNvSpPr/>
            <p:nvPr/>
          </p:nvSpPr>
          <p:spPr>
            <a:xfrm>
              <a:off x="2364580" y="4547955"/>
              <a:ext cx="1159669" cy="1159669"/>
            </a:xfrm>
            <a:prstGeom prst="ellips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0" name="TextBox 13"/>
            <p:cNvSpPr txBox="1"/>
            <p:nvPr/>
          </p:nvSpPr>
          <p:spPr>
            <a:xfrm>
              <a:off x="2517215" y="5199705"/>
              <a:ext cx="854398"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优势三</a:t>
              </a:r>
              <a:endParaRPr lang="en-US" sz="1600" b="1"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112"/>
            <p:cNvSpPr>
              <a:spLocks noEditPoints="1"/>
            </p:cNvSpPr>
            <p:nvPr/>
          </p:nvSpPr>
          <p:spPr bwMode="auto">
            <a:xfrm>
              <a:off x="2773892" y="4845260"/>
              <a:ext cx="341043" cy="343135"/>
            </a:xfrm>
            <a:custGeom>
              <a:avLst/>
              <a:gdLst>
                <a:gd name="T0" fmla="*/ 179 w 288"/>
                <a:gd name="T1" fmla="*/ 120 h 288"/>
                <a:gd name="T2" fmla="*/ 183 w 288"/>
                <a:gd name="T3" fmla="*/ 92 h 288"/>
                <a:gd name="T4" fmla="*/ 92 w 288"/>
                <a:gd name="T5" fmla="*/ 0 h 288"/>
                <a:gd name="T6" fmla="*/ 0 w 288"/>
                <a:gd name="T7" fmla="*/ 92 h 288"/>
                <a:gd name="T8" fmla="*/ 92 w 288"/>
                <a:gd name="T9" fmla="*/ 183 h 288"/>
                <a:gd name="T10" fmla="*/ 121 w 288"/>
                <a:gd name="T11" fmla="*/ 178 h 288"/>
                <a:gd name="T12" fmla="*/ 142 w 288"/>
                <a:gd name="T13" fmla="*/ 199 h 288"/>
                <a:gd name="T14" fmla="*/ 186 w 288"/>
                <a:gd name="T15" fmla="*/ 199 h 288"/>
                <a:gd name="T16" fmla="*/ 186 w 288"/>
                <a:gd name="T17" fmla="*/ 244 h 288"/>
                <a:gd name="T18" fmla="*/ 186 w 288"/>
                <a:gd name="T19" fmla="*/ 244 h 288"/>
                <a:gd name="T20" fmla="*/ 230 w 288"/>
                <a:gd name="T21" fmla="*/ 244 h 288"/>
                <a:gd name="T22" fmla="*/ 230 w 288"/>
                <a:gd name="T23" fmla="*/ 288 h 288"/>
                <a:gd name="T24" fmla="*/ 230 w 288"/>
                <a:gd name="T25" fmla="*/ 288 h 288"/>
                <a:gd name="T26" fmla="*/ 288 w 288"/>
                <a:gd name="T27" fmla="*/ 288 h 288"/>
                <a:gd name="T28" fmla="*/ 288 w 288"/>
                <a:gd name="T29" fmla="*/ 288 h 288"/>
                <a:gd name="T30" fmla="*/ 288 w 288"/>
                <a:gd name="T31" fmla="*/ 288 h 288"/>
                <a:gd name="T32" fmla="*/ 288 w 288"/>
                <a:gd name="T33" fmla="*/ 230 h 288"/>
                <a:gd name="T34" fmla="*/ 179 w 288"/>
                <a:gd name="T35" fmla="*/ 120 h 288"/>
                <a:gd name="T36" fmla="*/ 73 w 288"/>
                <a:gd name="T37" fmla="*/ 103 h 288"/>
                <a:gd name="T38" fmla="*/ 42 w 288"/>
                <a:gd name="T39" fmla="*/ 72 h 288"/>
                <a:gd name="T40" fmla="*/ 73 w 288"/>
                <a:gd name="T41" fmla="*/ 41 h 288"/>
                <a:gd name="T42" fmla="*/ 104 w 288"/>
                <a:gd name="T43" fmla="*/ 72 h 288"/>
                <a:gd name="T44" fmla="*/ 73 w 288"/>
                <a:gd name="T45" fmla="*/ 10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8" h="288">
                  <a:moveTo>
                    <a:pt x="179" y="120"/>
                  </a:moveTo>
                  <a:cubicBezTo>
                    <a:pt x="182" y="111"/>
                    <a:pt x="183" y="102"/>
                    <a:pt x="183" y="92"/>
                  </a:cubicBezTo>
                  <a:cubicBezTo>
                    <a:pt x="183" y="41"/>
                    <a:pt x="142" y="0"/>
                    <a:pt x="92" y="0"/>
                  </a:cubicBezTo>
                  <a:cubicBezTo>
                    <a:pt x="41" y="0"/>
                    <a:pt x="0" y="41"/>
                    <a:pt x="0" y="92"/>
                  </a:cubicBezTo>
                  <a:cubicBezTo>
                    <a:pt x="0" y="142"/>
                    <a:pt x="41" y="183"/>
                    <a:pt x="92" y="183"/>
                  </a:cubicBezTo>
                  <a:cubicBezTo>
                    <a:pt x="102" y="183"/>
                    <a:pt x="112" y="181"/>
                    <a:pt x="121" y="178"/>
                  </a:cubicBezTo>
                  <a:cubicBezTo>
                    <a:pt x="142" y="199"/>
                    <a:pt x="142" y="199"/>
                    <a:pt x="142" y="199"/>
                  </a:cubicBezTo>
                  <a:cubicBezTo>
                    <a:pt x="186" y="199"/>
                    <a:pt x="186" y="199"/>
                    <a:pt x="186" y="199"/>
                  </a:cubicBezTo>
                  <a:cubicBezTo>
                    <a:pt x="186" y="244"/>
                    <a:pt x="186" y="244"/>
                    <a:pt x="186" y="244"/>
                  </a:cubicBezTo>
                  <a:cubicBezTo>
                    <a:pt x="186" y="244"/>
                    <a:pt x="186" y="244"/>
                    <a:pt x="186" y="244"/>
                  </a:cubicBezTo>
                  <a:cubicBezTo>
                    <a:pt x="230" y="244"/>
                    <a:pt x="230" y="244"/>
                    <a:pt x="230" y="244"/>
                  </a:cubicBezTo>
                  <a:cubicBezTo>
                    <a:pt x="230" y="288"/>
                    <a:pt x="230" y="288"/>
                    <a:pt x="230" y="288"/>
                  </a:cubicBezTo>
                  <a:cubicBezTo>
                    <a:pt x="230" y="288"/>
                    <a:pt x="230" y="288"/>
                    <a:pt x="230" y="288"/>
                  </a:cubicBezTo>
                  <a:cubicBezTo>
                    <a:pt x="288" y="288"/>
                    <a:pt x="288" y="288"/>
                    <a:pt x="288" y="288"/>
                  </a:cubicBezTo>
                  <a:cubicBezTo>
                    <a:pt x="288" y="288"/>
                    <a:pt x="288" y="288"/>
                    <a:pt x="288" y="288"/>
                  </a:cubicBezTo>
                  <a:cubicBezTo>
                    <a:pt x="288" y="288"/>
                    <a:pt x="288" y="288"/>
                    <a:pt x="288" y="288"/>
                  </a:cubicBezTo>
                  <a:cubicBezTo>
                    <a:pt x="288" y="230"/>
                    <a:pt x="288" y="230"/>
                    <a:pt x="288" y="230"/>
                  </a:cubicBezTo>
                  <a:lnTo>
                    <a:pt x="179" y="120"/>
                  </a:lnTo>
                  <a:close/>
                  <a:moveTo>
                    <a:pt x="73" y="103"/>
                  </a:moveTo>
                  <a:cubicBezTo>
                    <a:pt x="56" y="103"/>
                    <a:pt x="42" y="89"/>
                    <a:pt x="42" y="72"/>
                  </a:cubicBezTo>
                  <a:cubicBezTo>
                    <a:pt x="42" y="55"/>
                    <a:pt x="56" y="41"/>
                    <a:pt x="73" y="41"/>
                  </a:cubicBezTo>
                  <a:cubicBezTo>
                    <a:pt x="90" y="41"/>
                    <a:pt x="104" y="55"/>
                    <a:pt x="104" y="72"/>
                  </a:cubicBezTo>
                  <a:cubicBezTo>
                    <a:pt x="104" y="89"/>
                    <a:pt x="90" y="103"/>
                    <a:pt x="73" y="103"/>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公司优势</a:t>
            </a:r>
            <a:endParaRPr lang="zh-CN" altLang="en-US" sz="2400" dirty="0">
              <a:latin typeface="微软雅黑" panose="020B0503020204020204" pitchFamily="34" charset="-122"/>
              <a:ea typeface="微软雅黑" panose="020B0503020204020204" pitchFamily="34" charset="-122"/>
            </a:endParaRPr>
          </a:p>
        </p:txBody>
      </p:sp>
      <p:grpSp>
        <p:nvGrpSpPr>
          <p:cNvPr id="4" name="组合 3"/>
          <p:cNvGrpSpPr/>
          <p:nvPr/>
        </p:nvGrpSpPr>
        <p:grpSpPr>
          <a:xfrm>
            <a:off x="1971409" y="1993318"/>
            <a:ext cx="1817902" cy="2050525"/>
            <a:chOff x="2168555" y="2256970"/>
            <a:chExt cx="1817902" cy="2050525"/>
          </a:xfrm>
        </p:grpSpPr>
        <p:sp>
          <p:nvSpPr>
            <p:cNvPr id="5" name="Freeform 6"/>
            <p:cNvSpPr/>
            <p:nvPr/>
          </p:nvSpPr>
          <p:spPr bwMode="auto">
            <a:xfrm>
              <a:off x="2168555" y="2256970"/>
              <a:ext cx="1817902" cy="2050525"/>
            </a:xfrm>
            <a:custGeom>
              <a:avLst/>
              <a:gdLst>
                <a:gd name="T0" fmla="*/ 311 w 622"/>
                <a:gd name="T1" fmla="*/ 702 h 702"/>
                <a:gd name="T2" fmla="*/ 91 w 622"/>
                <a:gd name="T3" fmla="*/ 512 h 702"/>
                <a:gd name="T4" fmla="*/ 0 w 622"/>
                <a:gd name="T5" fmla="*/ 159 h 702"/>
                <a:gd name="T6" fmla="*/ 7 w 622"/>
                <a:gd name="T7" fmla="*/ 29 h 702"/>
                <a:gd name="T8" fmla="*/ 146 w 622"/>
                <a:gd name="T9" fmla="*/ 84 h 702"/>
                <a:gd name="T10" fmla="*/ 312 w 622"/>
                <a:gd name="T11" fmla="*/ 0 h 702"/>
                <a:gd name="T12" fmla="*/ 477 w 622"/>
                <a:gd name="T13" fmla="*/ 84 h 702"/>
                <a:gd name="T14" fmla="*/ 616 w 622"/>
                <a:gd name="T15" fmla="*/ 29 h 702"/>
                <a:gd name="T16" fmla="*/ 622 w 622"/>
                <a:gd name="T17" fmla="*/ 159 h 702"/>
                <a:gd name="T18" fmla="*/ 532 w 622"/>
                <a:gd name="T19" fmla="*/ 512 h 702"/>
                <a:gd name="T20" fmla="*/ 311 w 622"/>
                <a:gd name="T21" fmla="*/ 70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2" h="702">
                  <a:moveTo>
                    <a:pt x="311" y="702"/>
                  </a:moveTo>
                  <a:cubicBezTo>
                    <a:pt x="225" y="675"/>
                    <a:pt x="147" y="607"/>
                    <a:pt x="91" y="512"/>
                  </a:cubicBezTo>
                  <a:cubicBezTo>
                    <a:pt x="33" y="412"/>
                    <a:pt x="0" y="287"/>
                    <a:pt x="0" y="159"/>
                  </a:cubicBezTo>
                  <a:cubicBezTo>
                    <a:pt x="0" y="123"/>
                    <a:pt x="3" y="71"/>
                    <a:pt x="7" y="29"/>
                  </a:cubicBezTo>
                  <a:cubicBezTo>
                    <a:pt x="44" y="64"/>
                    <a:pt x="94" y="84"/>
                    <a:pt x="146" y="84"/>
                  </a:cubicBezTo>
                  <a:cubicBezTo>
                    <a:pt x="212" y="84"/>
                    <a:pt x="273" y="52"/>
                    <a:pt x="312" y="0"/>
                  </a:cubicBezTo>
                  <a:cubicBezTo>
                    <a:pt x="350" y="52"/>
                    <a:pt x="412" y="84"/>
                    <a:pt x="477" y="84"/>
                  </a:cubicBezTo>
                  <a:cubicBezTo>
                    <a:pt x="529" y="84"/>
                    <a:pt x="578" y="64"/>
                    <a:pt x="616" y="29"/>
                  </a:cubicBezTo>
                  <a:cubicBezTo>
                    <a:pt x="620" y="71"/>
                    <a:pt x="622" y="124"/>
                    <a:pt x="622" y="159"/>
                  </a:cubicBezTo>
                  <a:cubicBezTo>
                    <a:pt x="622" y="287"/>
                    <a:pt x="590" y="412"/>
                    <a:pt x="532" y="512"/>
                  </a:cubicBezTo>
                  <a:cubicBezTo>
                    <a:pt x="475" y="607"/>
                    <a:pt x="397" y="675"/>
                    <a:pt x="311" y="702"/>
                  </a:cubicBezTo>
                  <a:close/>
                </a:path>
              </a:pathLst>
            </a:custGeom>
            <a:solidFill>
              <a:srgbClr val="2D3E50"/>
            </a:solidFill>
            <a:ln w="38100">
              <a:solidFill>
                <a:schemeClr val="bg1"/>
              </a:solid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endParaRPr>
            </a:p>
          </p:txBody>
        </p:sp>
        <p:grpSp>
          <p:nvGrpSpPr>
            <p:cNvPr id="6" name="组合 5"/>
            <p:cNvGrpSpPr/>
            <p:nvPr/>
          </p:nvGrpSpPr>
          <p:grpSpPr>
            <a:xfrm>
              <a:off x="2765046" y="2695307"/>
              <a:ext cx="606631" cy="601073"/>
              <a:chOff x="8185151" y="600075"/>
              <a:chExt cx="1212850" cy="1201738"/>
            </a:xfrm>
          </p:grpSpPr>
          <p:sp>
            <p:nvSpPr>
              <p:cNvPr id="10" name="Freeform 13"/>
              <p:cNvSpPr/>
              <p:nvPr/>
            </p:nvSpPr>
            <p:spPr bwMode="auto">
              <a:xfrm>
                <a:off x="8320088" y="828675"/>
                <a:ext cx="919163" cy="973138"/>
              </a:xfrm>
              <a:custGeom>
                <a:avLst/>
                <a:gdLst>
                  <a:gd name="T0" fmla="*/ 123 w 245"/>
                  <a:gd name="T1" fmla="*/ 0 h 259"/>
                  <a:gd name="T2" fmla="*/ 0 w 245"/>
                  <a:gd name="T3" fmla="*/ 155 h 259"/>
                  <a:gd name="T4" fmla="*/ 0 w 245"/>
                  <a:gd name="T5" fmla="*/ 246 h 259"/>
                  <a:gd name="T6" fmla="*/ 16 w 245"/>
                  <a:gd name="T7" fmla="*/ 259 h 259"/>
                  <a:gd name="T8" fmla="*/ 96 w 245"/>
                  <a:gd name="T9" fmla="*/ 259 h 259"/>
                  <a:gd name="T10" fmla="*/ 96 w 245"/>
                  <a:gd name="T11" fmla="*/ 167 h 259"/>
                  <a:gd name="T12" fmla="*/ 151 w 245"/>
                  <a:gd name="T13" fmla="*/ 167 h 259"/>
                  <a:gd name="T14" fmla="*/ 151 w 245"/>
                  <a:gd name="T15" fmla="*/ 259 h 259"/>
                  <a:gd name="T16" fmla="*/ 230 w 245"/>
                  <a:gd name="T17" fmla="*/ 259 h 259"/>
                  <a:gd name="T18" fmla="*/ 245 w 245"/>
                  <a:gd name="T19" fmla="*/ 246 h 259"/>
                  <a:gd name="T20" fmla="*/ 245 w 245"/>
                  <a:gd name="T21" fmla="*/ 144 h 259"/>
                  <a:gd name="T22" fmla="*/ 123 w 245"/>
                  <a:gd name="T23"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5" h="259">
                    <a:moveTo>
                      <a:pt x="123" y="0"/>
                    </a:moveTo>
                    <a:cubicBezTo>
                      <a:pt x="0" y="155"/>
                      <a:pt x="0" y="155"/>
                      <a:pt x="0" y="155"/>
                    </a:cubicBezTo>
                    <a:cubicBezTo>
                      <a:pt x="0" y="246"/>
                      <a:pt x="0" y="246"/>
                      <a:pt x="0" y="246"/>
                    </a:cubicBezTo>
                    <a:cubicBezTo>
                      <a:pt x="0" y="253"/>
                      <a:pt x="7" y="259"/>
                      <a:pt x="16" y="259"/>
                    </a:cubicBezTo>
                    <a:cubicBezTo>
                      <a:pt x="96" y="259"/>
                      <a:pt x="96" y="259"/>
                      <a:pt x="96" y="259"/>
                    </a:cubicBezTo>
                    <a:cubicBezTo>
                      <a:pt x="96" y="167"/>
                      <a:pt x="96" y="167"/>
                      <a:pt x="96" y="167"/>
                    </a:cubicBezTo>
                    <a:cubicBezTo>
                      <a:pt x="151" y="167"/>
                      <a:pt x="151" y="167"/>
                      <a:pt x="151" y="167"/>
                    </a:cubicBezTo>
                    <a:cubicBezTo>
                      <a:pt x="151" y="259"/>
                      <a:pt x="151" y="259"/>
                      <a:pt x="151" y="259"/>
                    </a:cubicBezTo>
                    <a:cubicBezTo>
                      <a:pt x="230" y="259"/>
                      <a:pt x="230" y="259"/>
                      <a:pt x="230" y="259"/>
                    </a:cubicBezTo>
                    <a:cubicBezTo>
                      <a:pt x="238" y="259"/>
                      <a:pt x="245" y="253"/>
                      <a:pt x="245" y="246"/>
                    </a:cubicBezTo>
                    <a:cubicBezTo>
                      <a:pt x="245" y="144"/>
                      <a:pt x="245" y="144"/>
                      <a:pt x="245" y="144"/>
                    </a:cubicBezTo>
                    <a:cubicBezTo>
                      <a:pt x="245" y="137"/>
                      <a:pt x="123" y="0"/>
                      <a:pt x="12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1" name="Freeform 14"/>
              <p:cNvSpPr/>
              <p:nvPr/>
            </p:nvSpPr>
            <p:spPr bwMode="auto">
              <a:xfrm>
                <a:off x="8185151" y="600075"/>
                <a:ext cx="1212850" cy="811213"/>
              </a:xfrm>
              <a:custGeom>
                <a:avLst/>
                <a:gdLst>
                  <a:gd name="T0" fmla="*/ 319 w 323"/>
                  <a:gd name="T1" fmla="*/ 184 h 216"/>
                  <a:gd name="T2" fmla="*/ 169 w 323"/>
                  <a:gd name="T3" fmla="*/ 5 h 216"/>
                  <a:gd name="T4" fmla="*/ 158 w 323"/>
                  <a:gd name="T5" fmla="*/ 0 h 216"/>
                  <a:gd name="T6" fmla="*/ 147 w 323"/>
                  <a:gd name="T7" fmla="*/ 5 h 216"/>
                  <a:gd name="T8" fmla="*/ 4 w 323"/>
                  <a:gd name="T9" fmla="*/ 188 h 216"/>
                  <a:gd name="T10" fmla="*/ 6 w 323"/>
                  <a:gd name="T11" fmla="*/ 209 h 216"/>
                  <a:gd name="T12" fmla="*/ 24 w 323"/>
                  <a:gd name="T13" fmla="*/ 211 h 216"/>
                  <a:gd name="T14" fmla="*/ 159 w 323"/>
                  <a:gd name="T15" fmla="*/ 42 h 216"/>
                  <a:gd name="T16" fmla="*/ 299 w 323"/>
                  <a:gd name="T17" fmla="*/ 207 h 216"/>
                  <a:gd name="T18" fmla="*/ 317 w 323"/>
                  <a:gd name="T19" fmla="*/ 205 h 216"/>
                  <a:gd name="T20" fmla="*/ 319 w 323"/>
                  <a:gd name="T21" fmla="*/ 184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216">
                    <a:moveTo>
                      <a:pt x="319" y="184"/>
                    </a:moveTo>
                    <a:cubicBezTo>
                      <a:pt x="319" y="184"/>
                      <a:pt x="171" y="7"/>
                      <a:pt x="169" y="5"/>
                    </a:cubicBezTo>
                    <a:cubicBezTo>
                      <a:pt x="166" y="1"/>
                      <a:pt x="162" y="0"/>
                      <a:pt x="158" y="0"/>
                    </a:cubicBezTo>
                    <a:cubicBezTo>
                      <a:pt x="154" y="0"/>
                      <a:pt x="150" y="1"/>
                      <a:pt x="147" y="5"/>
                    </a:cubicBezTo>
                    <a:cubicBezTo>
                      <a:pt x="145" y="8"/>
                      <a:pt x="4" y="188"/>
                      <a:pt x="4" y="188"/>
                    </a:cubicBezTo>
                    <a:cubicBezTo>
                      <a:pt x="0" y="194"/>
                      <a:pt x="1" y="203"/>
                      <a:pt x="6" y="209"/>
                    </a:cubicBezTo>
                    <a:cubicBezTo>
                      <a:pt x="12" y="215"/>
                      <a:pt x="20" y="216"/>
                      <a:pt x="24" y="211"/>
                    </a:cubicBezTo>
                    <a:cubicBezTo>
                      <a:pt x="159" y="42"/>
                      <a:pt x="159" y="42"/>
                      <a:pt x="159" y="42"/>
                    </a:cubicBezTo>
                    <a:cubicBezTo>
                      <a:pt x="299" y="207"/>
                      <a:pt x="299" y="207"/>
                      <a:pt x="299" y="207"/>
                    </a:cubicBezTo>
                    <a:cubicBezTo>
                      <a:pt x="304" y="213"/>
                      <a:pt x="312" y="212"/>
                      <a:pt x="317" y="205"/>
                    </a:cubicBezTo>
                    <a:cubicBezTo>
                      <a:pt x="323" y="199"/>
                      <a:pt x="323" y="189"/>
                      <a:pt x="319" y="18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7" name="组合 6"/>
            <p:cNvGrpSpPr/>
            <p:nvPr/>
          </p:nvGrpSpPr>
          <p:grpSpPr>
            <a:xfrm>
              <a:off x="2551176" y="3438144"/>
              <a:ext cx="996696" cy="443820"/>
              <a:chOff x="2551176" y="3438144"/>
              <a:chExt cx="996696" cy="443820"/>
            </a:xfrm>
          </p:grpSpPr>
          <p:cxnSp>
            <p:nvCxnSpPr>
              <p:cNvPr id="8" name="直接连接符 7"/>
              <p:cNvCxnSpPr/>
              <p:nvPr/>
            </p:nvCxnSpPr>
            <p:spPr>
              <a:xfrm>
                <a:off x="2551176" y="3438144"/>
                <a:ext cx="99669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755902" y="3512632"/>
                <a:ext cx="694945" cy="369332"/>
              </a:xfrm>
              <a:prstGeom prst="rect">
                <a:avLst/>
              </a:prstGeom>
              <a:noFill/>
            </p:spPr>
            <p:txBody>
              <a:bodyPr wrap="square" rtlCol="0">
                <a:spAutoFit/>
              </a:bodyPr>
              <a:lstStyle/>
              <a:p>
                <a:r>
                  <a:rPr lang="zh-CN" altLang="en-US" b="1" dirty="0" smtClean="0">
                    <a:solidFill>
                      <a:prstClr val="white"/>
                    </a:solidFill>
                    <a:latin typeface="微软雅黑" panose="020B0503020204020204" pitchFamily="34" charset="-122"/>
                    <a:ea typeface="微软雅黑" panose="020B0503020204020204" pitchFamily="34" charset="-122"/>
                  </a:rPr>
                  <a:t>标题</a:t>
                </a:r>
              </a:p>
            </p:txBody>
          </p:sp>
        </p:grpSp>
      </p:grpSp>
      <p:grpSp>
        <p:nvGrpSpPr>
          <p:cNvPr id="12" name="组合 11"/>
          <p:cNvGrpSpPr/>
          <p:nvPr/>
        </p:nvGrpSpPr>
        <p:grpSpPr>
          <a:xfrm>
            <a:off x="4189467" y="1993318"/>
            <a:ext cx="1817902" cy="2050525"/>
            <a:chOff x="4113288" y="2256970"/>
            <a:chExt cx="1817902" cy="2050525"/>
          </a:xfrm>
        </p:grpSpPr>
        <p:sp>
          <p:nvSpPr>
            <p:cNvPr id="13" name="Freeform 6"/>
            <p:cNvSpPr/>
            <p:nvPr/>
          </p:nvSpPr>
          <p:spPr bwMode="auto">
            <a:xfrm>
              <a:off x="4113288" y="2256970"/>
              <a:ext cx="1817902" cy="2050525"/>
            </a:xfrm>
            <a:custGeom>
              <a:avLst/>
              <a:gdLst>
                <a:gd name="T0" fmla="*/ 311 w 622"/>
                <a:gd name="T1" fmla="*/ 702 h 702"/>
                <a:gd name="T2" fmla="*/ 91 w 622"/>
                <a:gd name="T3" fmla="*/ 512 h 702"/>
                <a:gd name="T4" fmla="*/ 0 w 622"/>
                <a:gd name="T5" fmla="*/ 159 h 702"/>
                <a:gd name="T6" fmla="*/ 7 w 622"/>
                <a:gd name="T7" fmla="*/ 29 h 702"/>
                <a:gd name="T8" fmla="*/ 146 w 622"/>
                <a:gd name="T9" fmla="*/ 84 h 702"/>
                <a:gd name="T10" fmla="*/ 312 w 622"/>
                <a:gd name="T11" fmla="*/ 0 h 702"/>
                <a:gd name="T12" fmla="*/ 477 w 622"/>
                <a:gd name="T13" fmla="*/ 84 h 702"/>
                <a:gd name="T14" fmla="*/ 616 w 622"/>
                <a:gd name="T15" fmla="*/ 29 h 702"/>
                <a:gd name="T16" fmla="*/ 622 w 622"/>
                <a:gd name="T17" fmla="*/ 159 h 702"/>
                <a:gd name="T18" fmla="*/ 532 w 622"/>
                <a:gd name="T19" fmla="*/ 512 h 702"/>
                <a:gd name="T20" fmla="*/ 311 w 622"/>
                <a:gd name="T21" fmla="*/ 70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2" h="702">
                  <a:moveTo>
                    <a:pt x="311" y="702"/>
                  </a:moveTo>
                  <a:cubicBezTo>
                    <a:pt x="225" y="675"/>
                    <a:pt x="147" y="607"/>
                    <a:pt x="91" y="512"/>
                  </a:cubicBezTo>
                  <a:cubicBezTo>
                    <a:pt x="33" y="412"/>
                    <a:pt x="0" y="287"/>
                    <a:pt x="0" y="159"/>
                  </a:cubicBezTo>
                  <a:cubicBezTo>
                    <a:pt x="0" y="123"/>
                    <a:pt x="3" y="71"/>
                    <a:pt x="7" y="29"/>
                  </a:cubicBezTo>
                  <a:cubicBezTo>
                    <a:pt x="44" y="64"/>
                    <a:pt x="94" y="84"/>
                    <a:pt x="146" y="84"/>
                  </a:cubicBezTo>
                  <a:cubicBezTo>
                    <a:pt x="212" y="84"/>
                    <a:pt x="273" y="52"/>
                    <a:pt x="312" y="0"/>
                  </a:cubicBezTo>
                  <a:cubicBezTo>
                    <a:pt x="350" y="52"/>
                    <a:pt x="412" y="84"/>
                    <a:pt x="477" y="84"/>
                  </a:cubicBezTo>
                  <a:cubicBezTo>
                    <a:pt x="529" y="84"/>
                    <a:pt x="578" y="64"/>
                    <a:pt x="616" y="29"/>
                  </a:cubicBezTo>
                  <a:cubicBezTo>
                    <a:pt x="620" y="71"/>
                    <a:pt x="622" y="124"/>
                    <a:pt x="622" y="159"/>
                  </a:cubicBezTo>
                  <a:cubicBezTo>
                    <a:pt x="622" y="287"/>
                    <a:pt x="590" y="412"/>
                    <a:pt x="532" y="512"/>
                  </a:cubicBezTo>
                  <a:cubicBezTo>
                    <a:pt x="475" y="607"/>
                    <a:pt x="397" y="675"/>
                    <a:pt x="311" y="702"/>
                  </a:cubicBezTo>
                  <a:close/>
                </a:path>
              </a:pathLst>
            </a:custGeom>
            <a:solidFill>
              <a:srgbClr val="2D3E50"/>
            </a:solidFill>
            <a:ln w="38100">
              <a:solidFill>
                <a:schemeClr val="bg1"/>
              </a:solid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endParaRPr>
            </a:p>
          </p:txBody>
        </p:sp>
        <p:grpSp>
          <p:nvGrpSpPr>
            <p:cNvPr id="14" name="组合 13"/>
            <p:cNvGrpSpPr/>
            <p:nvPr/>
          </p:nvGrpSpPr>
          <p:grpSpPr>
            <a:xfrm>
              <a:off x="4595045" y="2671239"/>
              <a:ext cx="749522" cy="625141"/>
              <a:chOff x="2760663" y="5032375"/>
              <a:chExt cx="1473200" cy="1228726"/>
            </a:xfrm>
          </p:grpSpPr>
          <p:sp>
            <p:nvSpPr>
              <p:cNvPr id="18" name="Freeform 15"/>
              <p:cNvSpPr/>
              <p:nvPr/>
            </p:nvSpPr>
            <p:spPr bwMode="auto">
              <a:xfrm>
                <a:off x="3005138" y="5856288"/>
                <a:ext cx="285750" cy="404813"/>
              </a:xfrm>
              <a:custGeom>
                <a:avLst/>
                <a:gdLst>
                  <a:gd name="T0" fmla="*/ 76 w 76"/>
                  <a:gd name="T1" fmla="*/ 103 h 108"/>
                  <a:gd name="T2" fmla="*/ 62 w 76"/>
                  <a:gd name="T3" fmla="*/ 108 h 108"/>
                  <a:gd name="T4" fmla="*/ 13 w 76"/>
                  <a:gd name="T5" fmla="*/ 108 h 108"/>
                  <a:gd name="T6" fmla="*/ 0 w 76"/>
                  <a:gd name="T7" fmla="*/ 103 h 108"/>
                  <a:gd name="T8" fmla="*/ 0 w 76"/>
                  <a:gd name="T9" fmla="*/ 5 h 108"/>
                  <a:gd name="T10" fmla="*/ 13 w 76"/>
                  <a:gd name="T11" fmla="*/ 0 h 108"/>
                  <a:gd name="T12" fmla="*/ 62 w 76"/>
                  <a:gd name="T13" fmla="*/ 0 h 108"/>
                  <a:gd name="T14" fmla="*/ 76 w 76"/>
                  <a:gd name="T15" fmla="*/ 5 h 108"/>
                  <a:gd name="T16" fmla="*/ 76 w 76"/>
                  <a:gd name="T17" fmla="*/ 10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08">
                    <a:moveTo>
                      <a:pt x="76" y="103"/>
                    </a:moveTo>
                    <a:cubicBezTo>
                      <a:pt x="76" y="106"/>
                      <a:pt x="70" y="108"/>
                      <a:pt x="62" y="108"/>
                    </a:cubicBezTo>
                    <a:cubicBezTo>
                      <a:pt x="13" y="108"/>
                      <a:pt x="13" y="108"/>
                      <a:pt x="13" y="108"/>
                    </a:cubicBezTo>
                    <a:cubicBezTo>
                      <a:pt x="6" y="108"/>
                      <a:pt x="0" y="106"/>
                      <a:pt x="0" y="103"/>
                    </a:cubicBezTo>
                    <a:cubicBezTo>
                      <a:pt x="0" y="5"/>
                      <a:pt x="0" y="5"/>
                      <a:pt x="0" y="5"/>
                    </a:cubicBezTo>
                    <a:cubicBezTo>
                      <a:pt x="0" y="2"/>
                      <a:pt x="6" y="0"/>
                      <a:pt x="13" y="0"/>
                    </a:cubicBezTo>
                    <a:cubicBezTo>
                      <a:pt x="62" y="0"/>
                      <a:pt x="62" y="0"/>
                      <a:pt x="62" y="0"/>
                    </a:cubicBezTo>
                    <a:cubicBezTo>
                      <a:pt x="70" y="0"/>
                      <a:pt x="76" y="2"/>
                      <a:pt x="76" y="5"/>
                    </a:cubicBezTo>
                    <a:lnTo>
                      <a:pt x="76" y="10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9" name="Freeform 16"/>
              <p:cNvSpPr/>
              <p:nvPr/>
            </p:nvSpPr>
            <p:spPr bwMode="auto">
              <a:xfrm>
                <a:off x="3321051" y="5645150"/>
                <a:ext cx="284163" cy="615950"/>
              </a:xfrm>
              <a:custGeom>
                <a:avLst/>
                <a:gdLst>
                  <a:gd name="T0" fmla="*/ 76 w 76"/>
                  <a:gd name="T1" fmla="*/ 156 h 164"/>
                  <a:gd name="T2" fmla="*/ 62 w 76"/>
                  <a:gd name="T3" fmla="*/ 164 h 164"/>
                  <a:gd name="T4" fmla="*/ 13 w 76"/>
                  <a:gd name="T5" fmla="*/ 164 h 164"/>
                  <a:gd name="T6" fmla="*/ 0 w 76"/>
                  <a:gd name="T7" fmla="*/ 156 h 164"/>
                  <a:gd name="T8" fmla="*/ 0 w 76"/>
                  <a:gd name="T9" fmla="*/ 7 h 164"/>
                  <a:gd name="T10" fmla="*/ 13 w 76"/>
                  <a:gd name="T11" fmla="*/ 0 h 164"/>
                  <a:gd name="T12" fmla="*/ 62 w 76"/>
                  <a:gd name="T13" fmla="*/ 0 h 164"/>
                  <a:gd name="T14" fmla="*/ 76 w 76"/>
                  <a:gd name="T15" fmla="*/ 7 h 164"/>
                  <a:gd name="T16" fmla="*/ 76 w 76"/>
                  <a:gd name="T17" fmla="*/ 15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64">
                    <a:moveTo>
                      <a:pt x="76" y="156"/>
                    </a:moveTo>
                    <a:cubicBezTo>
                      <a:pt x="76" y="160"/>
                      <a:pt x="70" y="164"/>
                      <a:pt x="62" y="164"/>
                    </a:cubicBezTo>
                    <a:cubicBezTo>
                      <a:pt x="13" y="164"/>
                      <a:pt x="13" y="164"/>
                      <a:pt x="13" y="164"/>
                    </a:cubicBezTo>
                    <a:cubicBezTo>
                      <a:pt x="6" y="164"/>
                      <a:pt x="0" y="160"/>
                      <a:pt x="0" y="156"/>
                    </a:cubicBezTo>
                    <a:cubicBezTo>
                      <a:pt x="0" y="7"/>
                      <a:pt x="0" y="7"/>
                      <a:pt x="0" y="7"/>
                    </a:cubicBezTo>
                    <a:cubicBezTo>
                      <a:pt x="0" y="3"/>
                      <a:pt x="6" y="0"/>
                      <a:pt x="13" y="0"/>
                    </a:cubicBezTo>
                    <a:cubicBezTo>
                      <a:pt x="62" y="0"/>
                      <a:pt x="62" y="0"/>
                      <a:pt x="62" y="0"/>
                    </a:cubicBezTo>
                    <a:cubicBezTo>
                      <a:pt x="70" y="0"/>
                      <a:pt x="76" y="3"/>
                      <a:pt x="76" y="7"/>
                    </a:cubicBezTo>
                    <a:lnTo>
                      <a:pt x="76" y="15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0" name="Freeform 17"/>
              <p:cNvSpPr/>
              <p:nvPr/>
            </p:nvSpPr>
            <p:spPr bwMode="auto">
              <a:xfrm>
                <a:off x="3635376" y="5397500"/>
                <a:ext cx="282575" cy="863600"/>
              </a:xfrm>
              <a:custGeom>
                <a:avLst/>
                <a:gdLst>
                  <a:gd name="T0" fmla="*/ 75 w 75"/>
                  <a:gd name="T1" fmla="*/ 219 h 230"/>
                  <a:gd name="T2" fmla="*/ 62 w 75"/>
                  <a:gd name="T3" fmla="*/ 230 h 230"/>
                  <a:gd name="T4" fmla="*/ 13 w 75"/>
                  <a:gd name="T5" fmla="*/ 230 h 230"/>
                  <a:gd name="T6" fmla="*/ 0 w 75"/>
                  <a:gd name="T7" fmla="*/ 219 h 230"/>
                  <a:gd name="T8" fmla="*/ 0 w 75"/>
                  <a:gd name="T9" fmla="*/ 10 h 230"/>
                  <a:gd name="T10" fmla="*/ 13 w 75"/>
                  <a:gd name="T11" fmla="*/ 0 h 230"/>
                  <a:gd name="T12" fmla="*/ 62 w 75"/>
                  <a:gd name="T13" fmla="*/ 0 h 230"/>
                  <a:gd name="T14" fmla="*/ 75 w 75"/>
                  <a:gd name="T15" fmla="*/ 10 h 230"/>
                  <a:gd name="T16" fmla="*/ 75 w 75"/>
                  <a:gd name="T1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30">
                    <a:moveTo>
                      <a:pt x="75" y="219"/>
                    </a:moveTo>
                    <a:cubicBezTo>
                      <a:pt x="75" y="225"/>
                      <a:pt x="70" y="230"/>
                      <a:pt x="62" y="230"/>
                    </a:cubicBezTo>
                    <a:cubicBezTo>
                      <a:pt x="13" y="230"/>
                      <a:pt x="13" y="230"/>
                      <a:pt x="13" y="230"/>
                    </a:cubicBezTo>
                    <a:cubicBezTo>
                      <a:pt x="6" y="230"/>
                      <a:pt x="0" y="225"/>
                      <a:pt x="0" y="219"/>
                    </a:cubicBezTo>
                    <a:cubicBezTo>
                      <a:pt x="0" y="10"/>
                      <a:pt x="0" y="10"/>
                      <a:pt x="0" y="10"/>
                    </a:cubicBezTo>
                    <a:cubicBezTo>
                      <a:pt x="0" y="4"/>
                      <a:pt x="6" y="0"/>
                      <a:pt x="13" y="0"/>
                    </a:cubicBezTo>
                    <a:cubicBezTo>
                      <a:pt x="62" y="0"/>
                      <a:pt x="62" y="0"/>
                      <a:pt x="62" y="0"/>
                    </a:cubicBezTo>
                    <a:cubicBezTo>
                      <a:pt x="70" y="0"/>
                      <a:pt x="75" y="4"/>
                      <a:pt x="75" y="10"/>
                    </a:cubicBezTo>
                    <a:lnTo>
                      <a:pt x="75" y="21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1" name="Freeform 18"/>
              <p:cNvSpPr/>
              <p:nvPr/>
            </p:nvSpPr>
            <p:spPr bwMode="auto">
              <a:xfrm>
                <a:off x="3951288" y="5205413"/>
                <a:ext cx="282575" cy="1055688"/>
              </a:xfrm>
              <a:custGeom>
                <a:avLst/>
                <a:gdLst>
                  <a:gd name="T0" fmla="*/ 75 w 75"/>
                  <a:gd name="T1" fmla="*/ 268 h 281"/>
                  <a:gd name="T2" fmla="*/ 62 w 75"/>
                  <a:gd name="T3" fmla="*/ 281 h 281"/>
                  <a:gd name="T4" fmla="*/ 13 w 75"/>
                  <a:gd name="T5" fmla="*/ 281 h 281"/>
                  <a:gd name="T6" fmla="*/ 0 w 75"/>
                  <a:gd name="T7" fmla="*/ 268 h 281"/>
                  <a:gd name="T8" fmla="*/ 0 w 75"/>
                  <a:gd name="T9" fmla="*/ 13 h 281"/>
                  <a:gd name="T10" fmla="*/ 13 w 75"/>
                  <a:gd name="T11" fmla="*/ 0 h 281"/>
                  <a:gd name="T12" fmla="*/ 62 w 75"/>
                  <a:gd name="T13" fmla="*/ 0 h 281"/>
                  <a:gd name="T14" fmla="*/ 75 w 75"/>
                  <a:gd name="T15" fmla="*/ 13 h 281"/>
                  <a:gd name="T16" fmla="*/ 75 w 75"/>
                  <a:gd name="T17" fmla="*/ 26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81">
                    <a:moveTo>
                      <a:pt x="75" y="268"/>
                    </a:moveTo>
                    <a:cubicBezTo>
                      <a:pt x="75" y="275"/>
                      <a:pt x="69" y="281"/>
                      <a:pt x="62" y="281"/>
                    </a:cubicBezTo>
                    <a:cubicBezTo>
                      <a:pt x="13" y="281"/>
                      <a:pt x="13" y="281"/>
                      <a:pt x="13" y="281"/>
                    </a:cubicBezTo>
                    <a:cubicBezTo>
                      <a:pt x="6" y="281"/>
                      <a:pt x="0" y="275"/>
                      <a:pt x="0" y="268"/>
                    </a:cubicBezTo>
                    <a:cubicBezTo>
                      <a:pt x="0" y="13"/>
                      <a:pt x="0" y="13"/>
                      <a:pt x="0" y="13"/>
                    </a:cubicBezTo>
                    <a:cubicBezTo>
                      <a:pt x="0" y="6"/>
                      <a:pt x="6" y="0"/>
                      <a:pt x="13" y="0"/>
                    </a:cubicBezTo>
                    <a:cubicBezTo>
                      <a:pt x="62" y="0"/>
                      <a:pt x="62" y="0"/>
                      <a:pt x="62" y="0"/>
                    </a:cubicBezTo>
                    <a:cubicBezTo>
                      <a:pt x="69" y="0"/>
                      <a:pt x="75" y="6"/>
                      <a:pt x="75" y="13"/>
                    </a:cubicBezTo>
                    <a:lnTo>
                      <a:pt x="75" y="26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2" name="Freeform 19"/>
              <p:cNvSpPr/>
              <p:nvPr/>
            </p:nvSpPr>
            <p:spPr bwMode="auto">
              <a:xfrm>
                <a:off x="2760663" y="5116513"/>
                <a:ext cx="1063625" cy="682625"/>
              </a:xfrm>
              <a:custGeom>
                <a:avLst/>
                <a:gdLst>
                  <a:gd name="T0" fmla="*/ 14 w 283"/>
                  <a:gd name="T1" fmla="*/ 182 h 182"/>
                  <a:gd name="T2" fmla="*/ 5 w 283"/>
                  <a:gd name="T3" fmla="*/ 179 h 182"/>
                  <a:gd name="T4" fmla="*/ 5 w 283"/>
                  <a:gd name="T5" fmla="*/ 163 h 182"/>
                  <a:gd name="T6" fmla="*/ 140 w 283"/>
                  <a:gd name="T7" fmla="*/ 46 h 182"/>
                  <a:gd name="T8" fmla="*/ 154 w 283"/>
                  <a:gd name="T9" fmla="*/ 44 h 182"/>
                  <a:gd name="T10" fmla="*/ 162 w 283"/>
                  <a:gd name="T11" fmla="*/ 54 h 182"/>
                  <a:gd name="T12" fmla="*/ 162 w 283"/>
                  <a:gd name="T13" fmla="*/ 88 h 182"/>
                  <a:gd name="T14" fmla="*/ 259 w 283"/>
                  <a:gd name="T15" fmla="*/ 5 h 182"/>
                  <a:gd name="T16" fmla="*/ 278 w 283"/>
                  <a:gd name="T17" fmla="*/ 5 h 182"/>
                  <a:gd name="T18" fmla="*/ 278 w 283"/>
                  <a:gd name="T19" fmla="*/ 20 h 182"/>
                  <a:gd name="T20" fmla="*/ 158 w 283"/>
                  <a:gd name="T21" fmla="*/ 123 h 182"/>
                  <a:gd name="T22" fmla="*/ 144 w 283"/>
                  <a:gd name="T23" fmla="*/ 125 h 182"/>
                  <a:gd name="T24" fmla="*/ 136 w 283"/>
                  <a:gd name="T25" fmla="*/ 115 h 182"/>
                  <a:gd name="T26" fmla="*/ 136 w 283"/>
                  <a:gd name="T27" fmla="*/ 82 h 182"/>
                  <a:gd name="T28" fmla="*/ 23 w 283"/>
                  <a:gd name="T29" fmla="*/ 179 h 182"/>
                  <a:gd name="T30" fmla="*/ 14 w 283"/>
                  <a:gd name="T31"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3" h="182">
                    <a:moveTo>
                      <a:pt x="14" y="182"/>
                    </a:moveTo>
                    <a:cubicBezTo>
                      <a:pt x="11" y="182"/>
                      <a:pt x="7" y="181"/>
                      <a:pt x="5" y="179"/>
                    </a:cubicBezTo>
                    <a:cubicBezTo>
                      <a:pt x="0" y="174"/>
                      <a:pt x="0" y="167"/>
                      <a:pt x="5" y="163"/>
                    </a:cubicBezTo>
                    <a:cubicBezTo>
                      <a:pt x="140" y="46"/>
                      <a:pt x="140" y="46"/>
                      <a:pt x="140" y="46"/>
                    </a:cubicBezTo>
                    <a:cubicBezTo>
                      <a:pt x="143" y="43"/>
                      <a:pt x="149" y="42"/>
                      <a:pt x="154" y="44"/>
                    </a:cubicBezTo>
                    <a:cubicBezTo>
                      <a:pt x="159" y="46"/>
                      <a:pt x="162" y="50"/>
                      <a:pt x="162" y="54"/>
                    </a:cubicBezTo>
                    <a:cubicBezTo>
                      <a:pt x="162" y="88"/>
                      <a:pt x="162" y="88"/>
                      <a:pt x="162" y="88"/>
                    </a:cubicBezTo>
                    <a:cubicBezTo>
                      <a:pt x="259" y="5"/>
                      <a:pt x="259" y="5"/>
                      <a:pt x="259" y="5"/>
                    </a:cubicBezTo>
                    <a:cubicBezTo>
                      <a:pt x="264" y="0"/>
                      <a:pt x="273" y="0"/>
                      <a:pt x="278" y="5"/>
                    </a:cubicBezTo>
                    <a:cubicBezTo>
                      <a:pt x="283" y="9"/>
                      <a:pt x="283" y="16"/>
                      <a:pt x="278" y="20"/>
                    </a:cubicBezTo>
                    <a:cubicBezTo>
                      <a:pt x="158" y="123"/>
                      <a:pt x="158" y="123"/>
                      <a:pt x="158" y="123"/>
                    </a:cubicBezTo>
                    <a:cubicBezTo>
                      <a:pt x="154" y="126"/>
                      <a:pt x="149" y="127"/>
                      <a:pt x="144" y="125"/>
                    </a:cubicBezTo>
                    <a:cubicBezTo>
                      <a:pt x="139" y="124"/>
                      <a:pt x="136" y="120"/>
                      <a:pt x="136" y="115"/>
                    </a:cubicBezTo>
                    <a:cubicBezTo>
                      <a:pt x="136" y="82"/>
                      <a:pt x="136" y="82"/>
                      <a:pt x="136" y="82"/>
                    </a:cubicBezTo>
                    <a:cubicBezTo>
                      <a:pt x="23" y="179"/>
                      <a:pt x="23" y="179"/>
                      <a:pt x="23" y="179"/>
                    </a:cubicBezTo>
                    <a:cubicBezTo>
                      <a:pt x="21" y="181"/>
                      <a:pt x="17" y="182"/>
                      <a:pt x="14" y="18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3" name="Freeform 20"/>
              <p:cNvSpPr/>
              <p:nvPr/>
            </p:nvSpPr>
            <p:spPr bwMode="auto">
              <a:xfrm>
                <a:off x="3635376" y="5032375"/>
                <a:ext cx="282575" cy="244475"/>
              </a:xfrm>
              <a:custGeom>
                <a:avLst/>
                <a:gdLst>
                  <a:gd name="T0" fmla="*/ 131 w 178"/>
                  <a:gd name="T1" fmla="*/ 154 h 154"/>
                  <a:gd name="T2" fmla="*/ 178 w 178"/>
                  <a:gd name="T3" fmla="*/ 0 h 154"/>
                  <a:gd name="T4" fmla="*/ 0 w 178"/>
                  <a:gd name="T5" fmla="*/ 43 h 154"/>
                  <a:gd name="T6" fmla="*/ 131 w 178"/>
                  <a:gd name="T7" fmla="*/ 154 h 154"/>
                </a:gdLst>
                <a:ahLst/>
                <a:cxnLst>
                  <a:cxn ang="0">
                    <a:pos x="T0" y="T1"/>
                  </a:cxn>
                  <a:cxn ang="0">
                    <a:pos x="T2" y="T3"/>
                  </a:cxn>
                  <a:cxn ang="0">
                    <a:pos x="T4" y="T5"/>
                  </a:cxn>
                  <a:cxn ang="0">
                    <a:pos x="T6" y="T7"/>
                  </a:cxn>
                </a:cxnLst>
                <a:rect l="0" t="0" r="r" b="b"/>
                <a:pathLst>
                  <a:path w="178" h="154">
                    <a:moveTo>
                      <a:pt x="131" y="154"/>
                    </a:moveTo>
                    <a:lnTo>
                      <a:pt x="178" y="0"/>
                    </a:lnTo>
                    <a:lnTo>
                      <a:pt x="0" y="43"/>
                    </a:lnTo>
                    <a:lnTo>
                      <a:pt x="131" y="15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15" name="组合 14"/>
            <p:cNvGrpSpPr/>
            <p:nvPr/>
          </p:nvGrpSpPr>
          <p:grpSpPr>
            <a:xfrm>
              <a:off x="4499562" y="3438144"/>
              <a:ext cx="996696" cy="443820"/>
              <a:chOff x="2551176" y="3438144"/>
              <a:chExt cx="996696" cy="443820"/>
            </a:xfrm>
          </p:grpSpPr>
          <p:cxnSp>
            <p:nvCxnSpPr>
              <p:cNvPr id="16" name="直接连接符 15"/>
              <p:cNvCxnSpPr/>
              <p:nvPr/>
            </p:nvCxnSpPr>
            <p:spPr>
              <a:xfrm>
                <a:off x="2551176" y="3438144"/>
                <a:ext cx="99669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2755902" y="3512632"/>
                <a:ext cx="694945" cy="369332"/>
              </a:xfrm>
              <a:prstGeom prst="rect">
                <a:avLst/>
              </a:prstGeom>
              <a:noFill/>
            </p:spPr>
            <p:txBody>
              <a:bodyPr wrap="square" rtlCol="0">
                <a:spAutoFit/>
              </a:bodyPr>
              <a:lstStyle/>
              <a:p>
                <a:r>
                  <a:rPr lang="zh-CN" altLang="en-US" b="1" dirty="0" smtClean="0">
                    <a:solidFill>
                      <a:prstClr val="white"/>
                    </a:solidFill>
                    <a:latin typeface="微软雅黑" panose="020B0503020204020204" pitchFamily="34" charset="-122"/>
                    <a:ea typeface="微软雅黑" panose="020B0503020204020204" pitchFamily="34" charset="-122"/>
                  </a:rPr>
                  <a:t>标题</a:t>
                </a:r>
              </a:p>
            </p:txBody>
          </p:sp>
        </p:grpSp>
      </p:grpSp>
      <p:grpSp>
        <p:nvGrpSpPr>
          <p:cNvPr id="24" name="组合 23"/>
          <p:cNvGrpSpPr/>
          <p:nvPr/>
        </p:nvGrpSpPr>
        <p:grpSpPr>
          <a:xfrm>
            <a:off x="6407525" y="1993318"/>
            <a:ext cx="1817902" cy="2050525"/>
            <a:chOff x="6058021" y="2256970"/>
            <a:chExt cx="1817902" cy="2050525"/>
          </a:xfrm>
        </p:grpSpPr>
        <p:sp>
          <p:nvSpPr>
            <p:cNvPr id="25" name="Freeform 6"/>
            <p:cNvSpPr/>
            <p:nvPr/>
          </p:nvSpPr>
          <p:spPr bwMode="auto">
            <a:xfrm>
              <a:off x="6058021" y="2256970"/>
              <a:ext cx="1817902" cy="2050525"/>
            </a:xfrm>
            <a:custGeom>
              <a:avLst/>
              <a:gdLst>
                <a:gd name="T0" fmla="*/ 311 w 622"/>
                <a:gd name="T1" fmla="*/ 702 h 702"/>
                <a:gd name="T2" fmla="*/ 91 w 622"/>
                <a:gd name="T3" fmla="*/ 512 h 702"/>
                <a:gd name="T4" fmla="*/ 0 w 622"/>
                <a:gd name="T5" fmla="*/ 159 h 702"/>
                <a:gd name="T6" fmla="*/ 7 w 622"/>
                <a:gd name="T7" fmla="*/ 29 h 702"/>
                <a:gd name="T8" fmla="*/ 146 w 622"/>
                <a:gd name="T9" fmla="*/ 84 h 702"/>
                <a:gd name="T10" fmla="*/ 312 w 622"/>
                <a:gd name="T11" fmla="*/ 0 h 702"/>
                <a:gd name="T12" fmla="*/ 477 w 622"/>
                <a:gd name="T13" fmla="*/ 84 h 702"/>
                <a:gd name="T14" fmla="*/ 616 w 622"/>
                <a:gd name="T15" fmla="*/ 29 h 702"/>
                <a:gd name="T16" fmla="*/ 622 w 622"/>
                <a:gd name="T17" fmla="*/ 159 h 702"/>
                <a:gd name="T18" fmla="*/ 532 w 622"/>
                <a:gd name="T19" fmla="*/ 512 h 702"/>
                <a:gd name="T20" fmla="*/ 311 w 622"/>
                <a:gd name="T21" fmla="*/ 70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2" h="702">
                  <a:moveTo>
                    <a:pt x="311" y="702"/>
                  </a:moveTo>
                  <a:cubicBezTo>
                    <a:pt x="225" y="675"/>
                    <a:pt x="147" y="607"/>
                    <a:pt x="91" y="512"/>
                  </a:cubicBezTo>
                  <a:cubicBezTo>
                    <a:pt x="33" y="412"/>
                    <a:pt x="0" y="287"/>
                    <a:pt x="0" y="159"/>
                  </a:cubicBezTo>
                  <a:cubicBezTo>
                    <a:pt x="0" y="123"/>
                    <a:pt x="3" y="71"/>
                    <a:pt x="7" y="29"/>
                  </a:cubicBezTo>
                  <a:cubicBezTo>
                    <a:pt x="44" y="64"/>
                    <a:pt x="94" y="84"/>
                    <a:pt x="146" y="84"/>
                  </a:cubicBezTo>
                  <a:cubicBezTo>
                    <a:pt x="212" y="84"/>
                    <a:pt x="273" y="52"/>
                    <a:pt x="312" y="0"/>
                  </a:cubicBezTo>
                  <a:cubicBezTo>
                    <a:pt x="350" y="52"/>
                    <a:pt x="412" y="84"/>
                    <a:pt x="477" y="84"/>
                  </a:cubicBezTo>
                  <a:cubicBezTo>
                    <a:pt x="529" y="84"/>
                    <a:pt x="578" y="64"/>
                    <a:pt x="616" y="29"/>
                  </a:cubicBezTo>
                  <a:cubicBezTo>
                    <a:pt x="620" y="71"/>
                    <a:pt x="622" y="124"/>
                    <a:pt x="622" y="159"/>
                  </a:cubicBezTo>
                  <a:cubicBezTo>
                    <a:pt x="622" y="287"/>
                    <a:pt x="590" y="412"/>
                    <a:pt x="532" y="512"/>
                  </a:cubicBezTo>
                  <a:cubicBezTo>
                    <a:pt x="475" y="607"/>
                    <a:pt x="397" y="675"/>
                    <a:pt x="311" y="702"/>
                  </a:cubicBezTo>
                  <a:close/>
                </a:path>
              </a:pathLst>
            </a:custGeom>
            <a:solidFill>
              <a:srgbClr val="2D3E50"/>
            </a:solidFill>
            <a:ln w="38100">
              <a:solidFill>
                <a:schemeClr val="bg1"/>
              </a:solid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endParaRPr>
            </a:p>
          </p:txBody>
        </p:sp>
        <p:grpSp>
          <p:nvGrpSpPr>
            <p:cNvPr id="26" name="组合 25"/>
            <p:cNvGrpSpPr/>
            <p:nvPr/>
          </p:nvGrpSpPr>
          <p:grpSpPr>
            <a:xfrm>
              <a:off x="6603849" y="2631717"/>
              <a:ext cx="707958" cy="664662"/>
              <a:chOff x="5554663" y="4919663"/>
              <a:chExt cx="1401763" cy="1316037"/>
            </a:xfrm>
          </p:grpSpPr>
          <p:sp>
            <p:nvSpPr>
              <p:cNvPr id="30" name="Freeform 10"/>
              <p:cNvSpPr>
                <a:spLocks noEditPoints="1"/>
              </p:cNvSpPr>
              <p:nvPr/>
            </p:nvSpPr>
            <p:spPr bwMode="auto">
              <a:xfrm>
                <a:off x="5554663" y="5438775"/>
                <a:ext cx="796925" cy="796925"/>
              </a:xfrm>
              <a:custGeom>
                <a:avLst/>
                <a:gdLst>
                  <a:gd name="T0" fmla="*/ 190 w 212"/>
                  <a:gd name="T1" fmla="*/ 93 h 212"/>
                  <a:gd name="T2" fmla="*/ 188 w 212"/>
                  <a:gd name="T3" fmla="*/ 82 h 212"/>
                  <a:gd name="T4" fmla="*/ 205 w 212"/>
                  <a:gd name="T5" fmla="*/ 67 h 212"/>
                  <a:gd name="T6" fmla="*/ 195 w 212"/>
                  <a:gd name="T7" fmla="*/ 48 h 212"/>
                  <a:gd name="T8" fmla="*/ 173 w 212"/>
                  <a:gd name="T9" fmla="*/ 53 h 212"/>
                  <a:gd name="T10" fmla="*/ 165 w 212"/>
                  <a:gd name="T11" fmla="*/ 44 h 212"/>
                  <a:gd name="T12" fmla="*/ 172 w 212"/>
                  <a:gd name="T13" fmla="*/ 23 h 212"/>
                  <a:gd name="T14" fmla="*/ 163 w 212"/>
                  <a:gd name="T15" fmla="*/ 17 h 212"/>
                  <a:gd name="T16" fmla="*/ 154 w 212"/>
                  <a:gd name="T17" fmla="*/ 12 h 212"/>
                  <a:gd name="T18" fmla="*/ 138 w 212"/>
                  <a:gd name="T19" fmla="*/ 27 h 212"/>
                  <a:gd name="T20" fmla="*/ 127 w 212"/>
                  <a:gd name="T21" fmla="*/ 23 h 212"/>
                  <a:gd name="T22" fmla="*/ 122 w 212"/>
                  <a:gd name="T23" fmla="*/ 1 h 212"/>
                  <a:gd name="T24" fmla="*/ 101 w 212"/>
                  <a:gd name="T25" fmla="*/ 0 h 212"/>
                  <a:gd name="T26" fmla="*/ 94 w 212"/>
                  <a:gd name="T27" fmla="*/ 22 h 212"/>
                  <a:gd name="T28" fmla="*/ 83 w 212"/>
                  <a:gd name="T29" fmla="*/ 24 h 212"/>
                  <a:gd name="T30" fmla="*/ 68 w 212"/>
                  <a:gd name="T31" fmla="*/ 8 h 212"/>
                  <a:gd name="T32" fmla="*/ 49 w 212"/>
                  <a:gd name="T33" fmla="*/ 17 h 212"/>
                  <a:gd name="T34" fmla="*/ 54 w 212"/>
                  <a:gd name="T35" fmla="*/ 39 h 212"/>
                  <a:gd name="T36" fmla="*/ 45 w 212"/>
                  <a:gd name="T37" fmla="*/ 47 h 212"/>
                  <a:gd name="T38" fmla="*/ 24 w 212"/>
                  <a:gd name="T39" fmla="*/ 40 h 212"/>
                  <a:gd name="T40" fmla="*/ 17 w 212"/>
                  <a:gd name="T41" fmla="*/ 49 h 212"/>
                  <a:gd name="T42" fmla="*/ 12 w 212"/>
                  <a:gd name="T43" fmla="*/ 58 h 212"/>
                  <a:gd name="T44" fmla="*/ 28 w 212"/>
                  <a:gd name="T45" fmla="*/ 75 h 212"/>
                  <a:gd name="T46" fmla="*/ 24 w 212"/>
                  <a:gd name="T47" fmla="*/ 86 h 212"/>
                  <a:gd name="T48" fmla="*/ 2 w 212"/>
                  <a:gd name="T49" fmla="*/ 90 h 212"/>
                  <a:gd name="T50" fmla="*/ 1 w 212"/>
                  <a:gd name="T51" fmla="*/ 111 h 212"/>
                  <a:gd name="T52" fmla="*/ 23 w 212"/>
                  <a:gd name="T53" fmla="*/ 118 h 212"/>
                  <a:gd name="T54" fmla="*/ 25 w 212"/>
                  <a:gd name="T55" fmla="*/ 129 h 212"/>
                  <a:gd name="T56" fmla="*/ 8 w 212"/>
                  <a:gd name="T57" fmla="*/ 145 h 212"/>
                  <a:gd name="T58" fmla="*/ 18 w 212"/>
                  <a:gd name="T59" fmla="*/ 164 h 212"/>
                  <a:gd name="T60" fmla="*/ 40 w 212"/>
                  <a:gd name="T61" fmla="*/ 158 h 212"/>
                  <a:gd name="T62" fmla="*/ 48 w 212"/>
                  <a:gd name="T63" fmla="*/ 167 h 212"/>
                  <a:gd name="T64" fmla="*/ 41 w 212"/>
                  <a:gd name="T65" fmla="*/ 189 h 212"/>
                  <a:gd name="T66" fmla="*/ 49 w 212"/>
                  <a:gd name="T67" fmla="*/ 195 h 212"/>
                  <a:gd name="T68" fmla="*/ 59 w 212"/>
                  <a:gd name="T69" fmla="*/ 200 h 212"/>
                  <a:gd name="T70" fmla="*/ 76 w 212"/>
                  <a:gd name="T71" fmla="*/ 184 h 212"/>
                  <a:gd name="T72" fmla="*/ 87 w 212"/>
                  <a:gd name="T73" fmla="*/ 188 h 212"/>
                  <a:gd name="T74" fmla="*/ 91 w 212"/>
                  <a:gd name="T75" fmla="*/ 210 h 212"/>
                  <a:gd name="T76" fmla="*/ 112 w 212"/>
                  <a:gd name="T77" fmla="*/ 211 h 212"/>
                  <a:gd name="T78" fmla="*/ 119 w 212"/>
                  <a:gd name="T79" fmla="*/ 189 h 212"/>
                  <a:gd name="T80" fmla="*/ 130 w 212"/>
                  <a:gd name="T81" fmla="*/ 187 h 212"/>
                  <a:gd name="T82" fmla="*/ 146 w 212"/>
                  <a:gd name="T83" fmla="*/ 204 h 212"/>
                  <a:gd name="T84" fmla="*/ 165 w 212"/>
                  <a:gd name="T85" fmla="*/ 194 h 212"/>
                  <a:gd name="T86" fmla="*/ 159 w 212"/>
                  <a:gd name="T87" fmla="*/ 172 h 212"/>
                  <a:gd name="T88" fmla="*/ 168 w 212"/>
                  <a:gd name="T89" fmla="*/ 164 h 212"/>
                  <a:gd name="T90" fmla="*/ 189 w 212"/>
                  <a:gd name="T91" fmla="*/ 171 h 212"/>
                  <a:gd name="T92" fmla="*/ 195 w 212"/>
                  <a:gd name="T93" fmla="*/ 163 h 212"/>
                  <a:gd name="T94" fmla="*/ 201 w 212"/>
                  <a:gd name="T95" fmla="*/ 153 h 212"/>
                  <a:gd name="T96" fmla="*/ 185 w 212"/>
                  <a:gd name="T97" fmla="*/ 137 h 212"/>
                  <a:gd name="T98" fmla="*/ 189 w 212"/>
                  <a:gd name="T99" fmla="*/ 126 h 212"/>
                  <a:gd name="T100" fmla="*/ 211 w 212"/>
                  <a:gd name="T101" fmla="*/ 121 h 212"/>
                  <a:gd name="T102" fmla="*/ 212 w 212"/>
                  <a:gd name="T103" fmla="*/ 100 h 212"/>
                  <a:gd name="T104" fmla="*/ 190 w 212"/>
                  <a:gd name="T105" fmla="*/ 93 h 212"/>
                  <a:gd name="T106" fmla="*/ 163 w 212"/>
                  <a:gd name="T107" fmla="*/ 142 h 212"/>
                  <a:gd name="T108" fmla="*/ 70 w 212"/>
                  <a:gd name="T109" fmla="*/ 163 h 212"/>
                  <a:gd name="T110" fmla="*/ 49 w 212"/>
                  <a:gd name="T111" fmla="*/ 70 h 212"/>
                  <a:gd name="T112" fmla="*/ 143 w 212"/>
                  <a:gd name="T113" fmla="*/ 49 h 212"/>
                  <a:gd name="T114" fmla="*/ 163 w 212"/>
                  <a:gd name="T115" fmla="*/ 14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2" h="212">
                    <a:moveTo>
                      <a:pt x="190" y="93"/>
                    </a:moveTo>
                    <a:cubicBezTo>
                      <a:pt x="190" y="89"/>
                      <a:pt x="189" y="86"/>
                      <a:pt x="188" y="82"/>
                    </a:cubicBezTo>
                    <a:cubicBezTo>
                      <a:pt x="205" y="67"/>
                      <a:pt x="205" y="67"/>
                      <a:pt x="205" y="67"/>
                    </a:cubicBezTo>
                    <a:cubicBezTo>
                      <a:pt x="202" y="60"/>
                      <a:pt x="199" y="54"/>
                      <a:pt x="195" y="48"/>
                    </a:cubicBezTo>
                    <a:cubicBezTo>
                      <a:pt x="173" y="53"/>
                      <a:pt x="173" y="53"/>
                      <a:pt x="173" y="53"/>
                    </a:cubicBezTo>
                    <a:cubicBezTo>
                      <a:pt x="170" y="50"/>
                      <a:pt x="168" y="47"/>
                      <a:pt x="165" y="44"/>
                    </a:cubicBezTo>
                    <a:cubicBezTo>
                      <a:pt x="172" y="23"/>
                      <a:pt x="172" y="23"/>
                      <a:pt x="172" y="23"/>
                    </a:cubicBezTo>
                    <a:cubicBezTo>
                      <a:pt x="169" y="21"/>
                      <a:pt x="166" y="19"/>
                      <a:pt x="163" y="17"/>
                    </a:cubicBezTo>
                    <a:cubicBezTo>
                      <a:pt x="160" y="15"/>
                      <a:pt x="157" y="13"/>
                      <a:pt x="154" y="12"/>
                    </a:cubicBezTo>
                    <a:cubicBezTo>
                      <a:pt x="138" y="27"/>
                      <a:pt x="138" y="27"/>
                      <a:pt x="138" y="27"/>
                    </a:cubicBezTo>
                    <a:cubicBezTo>
                      <a:pt x="134" y="26"/>
                      <a:pt x="130" y="24"/>
                      <a:pt x="127" y="23"/>
                    </a:cubicBezTo>
                    <a:cubicBezTo>
                      <a:pt x="122" y="1"/>
                      <a:pt x="122" y="1"/>
                      <a:pt x="122" y="1"/>
                    </a:cubicBezTo>
                    <a:cubicBezTo>
                      <a:pt x="115" y="0"/>
                      <a:pt x="108" y="0"/>
                      <a:pt x="101" y="0"/>
                    </a:cubicBezTo>
                    <a:cubicBezTo>
                      <a:pt x="94" y="22"/>
                      <a:pt x="94" y="22"/>
                      <a:pt x="94" y="22"/>
                    </a:cubicBezTo>
                    <a:cubicBezTo>
                      <a:pt x="90" y="23"/>
                      <a:pt x="87" y="23"/>
                      <a:pt x="83" y="24"/>
                    </a:cubicBezTo>
                    <a:cubicBezTo>
                      <a:pt x="68" y="8"/>
                      <a:pt x="68" y="8"/>
                      <a:pt x="68" y="8"/>
                    </a:cubicBezTo>
                    <a:cubicBezTo>
                      <a:pt x="61" y="10"/>
                      <a:pt x="55" y="13"/>
                      <a:pt x="49" y="17"/>
                    </a:cubicBezTo>
                    <a:cubicBezTo>
                      <a:pt x="54" y="39"/>
                      <a:pt x="54" y="39"/>
                      <a:pt x="54" y="39"/>
                    </a:cubicBezTo>
                    <a:cubicBezTo>
                      <a:pt x="51" y="42"/>
                      <a:pt x="48" y="44"/>
                      <a:pt x="45" y="47"/>
                    </a:cubicBezTo>
                    <a:cubicBezTo>
                      <a:pt x="24" y="40"/>
                      <a:pt x="24" y="40"/>
                      <a:pt x="24" y="40"/>
                    </a:cubicBezTo>
                    <a:cubicBezTo>
                      <a:pt x="22" y="43"/>
                      <a:pt x="19" y="46"/>
                      <a:pt x="17" y="49"/>
                    </a:cubicBezTo>
                    <a:cubicBezTo>
                      <a:pt x="15" y="52"/>
                      <a:pt x="14" y="55"/>
                      <a:pt x="12" y="58"/>
                    </a:cubicBezTo>
                    <a:cubicBezTo>
                      <a:pt x="28" y="75"/>
                      <a:pt x="28" y="75"/>
                      <a:pt x="28" y="75"/>
                    </a:cubicBezTo>
                    <a:cubicBezTo>
                      <a:pt x="27" y="78"/>
                      <a:pt x="25" y="82"/>
                      <a:pt x="24" y="86"/>
                    </a:cubicBezTo>
                    <a:cubicBezTo>
                      <a:pt x="2" y="90"/>
                      <a:pt x="2" y="90"/>
                      <a:pt x="2" y="90"/>
                    </a:cubicBezTo>
                    <a:cubicBezTo>
                      <a:pt x="1" y="97"/>
                      <a:pt x="0" y="104"/>
                      <a:pt x="1" y="111"/>
                    </a:cubicBezTo>
                    <a:cubicBezTo>
                      <a:pt x="23" y="118"/>
                      <a:pt x="23" y="118"/>
                      <a:pt x="23" y="118"/>
                    </a:cubicBezTo>
                    <a:cubicBezTo>
                      <a:pt x="24" y="122"/>
                      <a:pt x="24" y="126"/>
                      <a:pt x="25" y="129"/>
                    </a:cubicBezTo>
                    <a:cubicBezTo>
                      <a:pt x="8" y="145"/>
                      <a:pt x="8" y="145"/>
                      <a:pt x="8" y="145"/>
                    </a:cubicBezTo>
                    <a:cubicBezTo>
                      <a:pt x="11" y="151"/>
                      <a:pt x="14" y="158"/>
                      <a:pt x="18" y="164"/>
                    </a:cubicBezTo>
                    <a:cubicBezTo>
                      <a:pt x="40" y="158"/>
                      <a:pt x="40" y="158"/>
                      <a:pt x="40" y="158"/>
                    </a:cubicBezTo>
                    <a:cubicBezTo>
                      <a:pt x="43" y="161"/>
                      <a:pt x="45" y="164"/>
                      <a:pt x="48" y="167"/>
                    </a:cubicBezTo>
                    <a:cubicBezTo>
                      <a:pt x="41" y="189"/>
                      <a:pt x="41" y="189"/>
                      <a:pt x="41" y="189"/>
                    </a:cubicBezTo>
                    <a:cubicBezTo>
                      <a:pt x="44" y="191"/>
                      <a:pt x="46" y="193"/>
                      <a:pt x="49" y="195"/>
                    </a:cubicBezTo>
                    <a:cubicBezTo>
                      <a:pt x="52" y="197"/>
                      <a:pt x="56" y="199"/>
                      <a:pt x="59" y="200"/>
                    </a:cubicBezTo>
                    <a:cubicBezTo>
                      <a:pt x="76" y="184"/>
                      <a:pt x="76" y="184"/>
                      <a:pt x="76" y="184"/>
                    </a:cubicBezTo>
                    <a:cubicBezTo>
                      <a:pt x="79" y="186"/>
                      <a:pt x="83" y="187"/>
                      <a:pt x="87" y="188"/>
                    </a:cubicBezTo>
                    <a:cubicBezTo>
                      <a:pt x="91" y="210"/>
                      <a:pt x="91" y="210"/>
                      <a:pt x="91" y="210"/>
                    </a:cubicBezTo>
                    <a:cubicBezTo>
                      <a:pt x="98" y="212"/>
                      <a:pt x="105" y="212"/>
                      <a:pt x="112" y="211"/>
                    </a:cubicBezTo>
                    <a:cubicBezTo>
                      <a:pt x="119" y="189"/>
                      <a:pt x="119" y="189"/>
                      <a:pt x="119" y="189"/>
                    </a:cubicBezTo>
                    <a:cubicBezTo>
                      <a:pt x="123" y="189"/>
                      <a:pt x="127" y="188"/>
                      <a:pt x="130" y="187"/>
                    </a:cubicBezTo>
                    <a:cubicBezTo>
                      <a:pt x="146" y="204"/>
                      <a:pt x="146" y="204"/>
                      <a:pt x="146" y="204"/>
                    </a:cubicBezTo>
                    <a:cubicBezTo>
                      <a:pt x="152" y="201"/>
                      <a:pt x="159" y="198"/>
                      <a:pt x="165" y="194"/>
                    </a:cubicBezTo>
                    <a:cubicBezTo>
                      <a:pt x="159" y="172"/>
                      <a:pt x="159" y="172"/>
                      <a:pt x="159" y="172"/>
                    </a:cubicBezTo>
                    <a:cubicBezTo>
                      <a:pt x="162" y="169"/>
                      <a:pt x="165" y="167"/>
                      <a:pt x="168" y="164"/>
                    </a:cubicBezTo>
                    <a:cubicBezTo>
                      <a:pt x="189" y="171"/>
                      <a:pt x="189" y="171"/>
                      <a:pt x="189" y="171"/>
                    </a:cubicBezTo>
                    <a:cubicBezTo>
                      <a:pt x="191" y="169"/>
                      <a:pt x="193" y="166"/>
                      <a:pt x="195" y="163"/>
                    </a:cubicBezTo>
                    <a:cubicBezTo>
                      <a:pt x="197" y="160"/>
                      <a:pt x="199" y="156"/>
                      <a:pt x="201" y="153"/>
                    </a:cubicBezTo>
                    <a:cubicBezTo>
                      <a:pt x="185" y="137"/>
                      <a:pt x="185" y="137"/>
                      <a:pt x="185" y="137"/>
                    </a:cubicBezTo>
                    <a:cubicBezTo>
                      <a:pt x="187" y="133"/>
                      <a:pt x="188" y="129"/>
                      <a:pt x="189" y="126"/>
                    </a:cubicBezTo>
                    <a:cubicBezTo>
                      <a:pt x="211" y="121"/>
                      <a:pt x="211" y="121"/>
                      <a:pt x="211" y="121"/>
                    </a:cubicBezTo>
                    <a:cubicBezTo>
                      <a:pt x="212" y="114"/>
                      <a:pt x="212" y="107"/>
                      <a:pt x="212" y="100"/>
                    </a:cubicBezTo>
                    <a:lnTo>
                      <a:pt x="190" y="93"/>
                    </a:lnTo>
                    <a:close/>
                    <a:moveTo>
                      <a:pt x="163" y="142"/>
                    </a:moveTo>
                    <a:cubicBezTo>
                      <a:pt x="143" y="174"/>
                      <a:pt x="101" y="183"/>
                      <a:pt x="70" y="163"/>
                    </a:cubicBezTo>
                    <a:cubicBezTo>
                      <a:pt x="38" y="143"/>
                      <a:pt x="29" y="101"/>
                      <a:pt x="49" y="70"/>
                    </a:cubicBezTo>
                    <a:cubicBezTo>
                      <a:pt x="70" y="38"/>
                      <a:pt x="111" y="29"/>
                      <a:pt x="143" y="49"/>
                    </a:cubicBezTo>
                    <a:cubicBezTo>
                      <a:pt x="174" y="69"/>
                      <a:pt x="183" y="111"/>
                      <a:pt x="163" y="1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1" name="Freeform 11"/>
              <p:cNvSpPr>
                <a:spLocks noEditPoints="1"/>
              </p:cNvSpPr>
              <p:nvPr/>
            </p:nvSpPr>
            <p:spPr bwMode="auto">
              <a:xfrm>
                <a:off x="6296026" y="5364163"/>
                <a:ext cx="660400" cy="660400"/>
              </a:xfrm>
              <a:custGeom>
                <a:avLst/>
                <a:gdLst>
                  <a:gd name="T0" fmla="*/ 156 w 176"/>
                  <a:gd name="T1" fmla="*/ 88 h 176"/>
                  <a:gd name="T2" fmla="*/ 176 w 176"/>
                  <a:gd name="T3" fmla="*/ 75 h 176"/>
                  <a:gd name="T4" fmla="*/ 172 w 176"/>
                  <a:gd name="T5" fmla="*/ 58 h 176"/>
                  <a:gd name="T6" fmla="*/ 147 w 176"/>
                  <a:gd name="T7" fmla="*/ 55 h 176"/>
                  <a:gd name="T8" fmla="*/ 138 w 176"/>
                  <a:gd name="T9" fmla="*/ 43 h 176"/>
                  <a:gd name="T10" fmla="*/ 144 w 176"/>
                  <a:gd name="T11" fmla="*/ 20 h 176"/>
                  <a:gd name="T12" fmla="*/ 136 w 176"/>
                  <a:gd name="T13" fmla="*/ 14 h 176"/>
                  <a:gd name="T14" fmla="*/ 128 w 176"/>
                  <a:gd name="T15" fmla="*/ 10 h 176"/>
                  <a:gd name="T16" fmla="*/ 109 w 176"/>
                  <a:gd name="T17" fmla="*/ 24 h 176"/>
                  <a:gd name="T18" fmla="*/ 94 w 176"/>
                  <a:gd name="T19" fmla="*/ 21 h 176"/>
                  <a:gd name="T20" fmla="*/ 81 w 176"/>
                  <a:gd name="T21" fmla="*/ 0 h 176"/>
                  <a:gd name="T22" fmla="*/ 64 w 176"/>
                  <a:gd name="T23" fmla="*/ 4 h 176"/>
                  <a:gd name="T24" fmla="*/ 61 w 176"/>
                  <a:gd name="T25" fmla="*/ 27 h 176"/>
                  <a:gd name="T26" fmla="*/ 45 w 176"/>
                  <a:gd name="T27" fmla="*/ 37 h 176"/>
                  <a:gd name="T28" fmla="*/ 21 w 176"/>
                  <a:gd name="T29" fmla="*/ 31 h 176"/>
                  <a:gd name="T30" fmla="*/ 14 w 176"/>
                  <a:gd name="T31" fmla="*/ 41 h 176"/>
                  <a:gd name="T32" fmla="*/ 12 w 176"/>
                  <a:gd name="T33" fmla="*/ 44 h 176"/>
                  <a:gd name="T34" fmla="*/ 26 w 176"/>
                  <a:gd name="T35" fmla="*/ 62 h 176"/>
                  <a:gd name="T36" fmla="*/ 21 w 176"/>
                  <a:gd name="T37" fmla="*/ 85 h 176"/>
                  <a:gd name="T38" fmla="*/ 0 w 176"/>
                  <a:gd name="T39" fmla="*/ 98 h 176"/>
                  <a:gd name="T40" fmla="*/ 3 w 176"/>
                  <a:gd name="T41" fmla="*/ 111 h 176"/>
                  <a:gd name="T42" fmla="*/ 26 w 176"/>
                  <a:gd name="T43" fmla="*/ 114 h 176"/>
                  <a:gd name="T44" fmla="*/ 41 w 176"/>
                  <a:gd name="T45" fmla="*/ 137 h 176"/>
                  <a:gd name="T46" fmla="*/ 36 w 176"/>
                  <a:gd name="T47" fmla="*/ 160 h 176"/>
                  <a:gd name="T48" fmla="*/ 41 w 176"/>
                  <a:gd name="T49" fmla="*/ 164 h 176"/>
                  <a:gd name="T50" fmla="*/ 46 w 176"/>
                  <a:gd name="T51" fmla="*/ 167 h 176"/>
                  <a:gd name="T52" fmla="*/ 65 w 176"/>
                  <a:gd name="T53" fmla="*/ 152 h 176"/>
                  <a:gd name="T54" fmla="*/ 92 w 176"/>
                  <a:gd name="T55" fmla="*/ 156 h 176"/>
                  <a:gd name="T56" fmla="*/ 104 w 176"/>
                  <a:gd name="T57" fmla="*/ 176 h 176"/>
                  <a:gd name="T58" fmla="*/ 117 w 176"/>
                  <a:gd name="T59" fmla="*/ 173 h 176"/>
                  <a:gd name="T60" fmla="*/ 120 w 176"/>
                  <a:gd name="T61" fmla="*/ 149 h 176"/>
                  <a:gd name="T62" fmla="*/ 139 w 176"/>
                  <a:gd name="T63" fmla="*/ 134 h 176"/>
                  <a:gd name="T64" fmla="*/ 162 w 176"/>
                  <a:gd name="T65" fmla="*/ 139 h 176"/>
                  <a:gd name="T66" fmla="*/ 163 w 176"/>
                  <a:gd name="T67" fmla="*/ 137 h 176"/>
                  <a:gd name="T68" fmla="*/ 169 w 176"/>
                  <a:gd name="T69" fmla="*/ 126 h 176"/>
                  <a:gd name="T70" fmla="*/ 154 w 176"/>
                  <a:gd name="T71" fmla="*/ 106 h 176"/>
                  <a:gd name="T72" fmla="*/ 156 w 176"/>
                  <a:gd name="T73" fmla="*/ 88 h 176"/>
                  <a:gd name="T74" fmla="*/ 131 w 176"/>
                  <a:gd name="T75" fmla="*/ 116 h 176"/>
                  <a:gd name="T76" fmla="*/ 61 w 176"/>
                  <a:gd name="T77" fmla="*/ 131 h 176"/>
                  <a:gd name="T78" fmla="*/ 46 w 176"/>
                  <a:gd name="T79" fmla="*/ 61 h 176"/>
                  <a:gd name="T80" fmla="*/ 116 w 176"/>
                  <a:gd name="T81" fmla="*/ 46 h 176"/>
                  <a:gd name="T82" fmla="*/ 131 w 176"/>
                  <a:gd name="T83" fmla="*/ 1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6" h="176">
                    <a:moveTo>
                      <a:pt x="156" y="88"/>
                    </a:moveTo>
                    <a:cubicBezTo>
                      <a:pt x="176" y="75"/>
                      <a:pt x="176" y="75"/>
                      <a:pt x="176" y="75"/>
                    </a:cubicBezTo>
                    <a:cubicBezTo>
                      <a:pt x="175" y="69"/>
                      <a:pt x="174" y="64"/>
                      <a:pt x="172" y="58"/>
                    </a:cubicBezTo>
                    <a:cubicBezTo>
                      <a:pt x="147" y="55"/>
                      <a:pt x="147" y="55"/>
                      <a:pt x="147" y="55"/>
                    </a:cubicBezTo>
                    <a:cubicBezTo>
                      <a:pt x="145" y="51"/>
                      <a:pt x="142" y="47"/>
                      <a:pt x="138" y="43"/>
                    </a:cubicBezTo>
                    <a:cubicBezTo>
                      <a:pt x="144" y="20"/>
                      <a:pt x="144" y="20"/>
                      <a:pt x="144" y="20"/>
                    </a:cubicBezTo>
                    <a:cubicBezTo>
                      <a:pt x="141" y="18"/>
                      <a:pt x="139" y="16"/>
                      <a:pt x="136" y="14"/>
                    </a:cubicBezTo>
                    <a:cubicBezTo>
                      <a:pt x="134" y="12"/>
                      <a:pt x="131" y="11"/>
                      <a:pt x="128" y="10"/>
                    </a:cubicBezTo>
                    <a:cubicBezTo>
                      <a:pt x="109" y="24"/>
                      <a:pt x="109" y="24"/>
                      <a:pt x="109" y="24"/>
                    </a:cubicBezTo>
                    <a:cubicBezTo>
                      <a:pt x="104" y="23"/>
                      <a:pt x="99" y="22"/>
                      <a:pt x="94" y="21"/>
                    </a:cubicBezTo>
                    <a:cubicBezTo>
                      <a:pt x="81" y="0"/>
                      <a:pt x="81" y="0"/>
                      <a:pt x="81" y="0"/>
                    </a:cubicBezTo>
                    <a:cubicBezTo>
                      <a:pt x="76" y="1"/>
                      <a:pt x="70" y="2"/>
                      <a:pt x="64" y="4"/>
                    </a:cubicBezTo>
                    <a:cubicBezTo>
                      <a:pt x="61" y="27"/>
                      <a:pt x="61" y="27"/>
                      <a:pt x="61" y="27"/>
                    </a:cubicBezTo>
                    <a:cubicBezTo>
                      <a:pt x="55" y="29"/>
                      <a:pt x="50" y="33"/>
                      <a:pt x="45" y="37"/>
                    </a:cubicBezTo>
                    <a:cubicBezTo>
                      <a:pt x="21" y="31"/>
                      <a:pt x="21" y="31"/>
                      <a:pt x="21" y="31"/>
                    </a:cubicBezTo>
                    <a:cubicBezTo>
                      <a:pt x="18" y="34"/>
                      <a:pt x="16" y="38"/>
                      <a:pt x="14" y="41"/>
                    </a:cubicBezTo>
                    <a:cubicBezTo>
                      <a:pt x="13" y="42"/>
                      <a:pt x="13" y="43"/>
                      <a:pt x="12" y="44"/>
                    </a:cubicBezTo>
                    <a:cubicBezTo>
                      <a:pt x="26" y="62"/>
                      <a:pt x="26" y="62"/>
                      <a:pt x="26" y="62"/>
                    </a:cubicBezTo>
                    <a:cubicBezTo>
                      <a:pt x="23" y="70"/>
                      <a:pt x="22" y="77"/>
                      <a:pt x="21" y="85"/>
                    </a:cubicBezTo>
                    <a:cubicBezTo>
                      <a:pt x="0" y="98"/>
                      <a:pt x="0" y="98"/>
                      <a:pt x="0" y="98"/>
                    </a:cubicBezTo>
                    <a:cubicBezTo>
                      <a:pt x="1" y="103"/>
                      <a:pt x="1" y="107"/>
                      <a:pt x="3" y="111"/>
                    </a:cubicBezTo>
                    <a:cubicBezTo>
                      <a:pt x="26" y="114"/>
                      <a:pt x="26" y="114"/>
                      <a:pt x="26" y="114"/>
                    </a:cubicBezTo>
                    <a:cubicBezTo>
                      <a:pt x="29" y="122"/>
                      <a:pt x="34" y="130"/>
                      <a:pt x="41" y="137"/>
                    </a:cubicBezTo>
                    <a:cubicBezTo>
                      <a:pt x="36" y="160"/>
                      <a:pt x="36" y="160"/>
                      <a:pt x="36" y="160"/>
                    </a:cubicBezTo>
                    <a:cubicBezTo>
                      <a:pt x="37" y="161"/>
                      <a:pt x="39" y="163"/>
                      <a:pt x="41" y="164"/>
                    </a:cubicBezTo>
                    <a:cubicBezTo>
                      <a:pt x="42" y="165"/>
                      <a:pt x="44" y="166"/>
                      <a:pt x="46" y="167"/>
                    </a:cubicBezTo>
                    <a:cubicBezTo>
                      <a:pt x="65" y="152"/>
                      <a:pt x="65" y="152"/>
                      <a:pt x="65" y="152"/>
                    </a:cubicBezTo>
                    <a:cubicBezTo>
                      <a:pt x="74" y="155"/>
                      <a:pt x="83" y="157"/>
                      <a:pt x="92" y="156"/>
                    </a:cubicBezTo>
                    <a:cubicBezTo>
                      <a:pt x="104" y="176"/>
                      <a:pt x="104" y="176"/>
                      <a:pt x="104" y="176"/>
                    </a:cubicBezTo>
                    <a:cubicBezTo>
                      <a:pt x="109" y="175"/>
                      <a:pt x="113" y="174"/>
                      <a:pt x="117" y="173"/>
                    </a:cubicBezTo>
                    <a:cubicBezTo>
                      <a:pt x="120" y="149"/>
                      <a:pt x="120" y="149"/>
                      <a:pt x="120" y="149"/>
                    </a:cubicBezTo>
                    <a:cubicBezTo>
                      <a:pt x="127" y="145"/>
                      <a:pt x="133" y="140"/>
                      <a:pt x="139" y="134"/>
                    </a:cubicBezTo>
                    <a:cubicBezTo>
                      <a:pt x="162" y="139"/>
                      <a:pt x="162" y="139"/>
                      <a:pt x="162" y="139"/>
                    </a:cubicBezTo>
                    <a:cubicBezTo>
                      <a:pt x="162" y="138"/>
                      <a:pt x="163" y="138"/>
                      <a:pt x="163" y="137"/>
                    </a:cubicBezTo>
                    <a:cubicBezTo>
                      <a:pt x="165" y="133"/>
                      <a:pt x="167" y="130"/>
                      <a:pt x="169" y="126"/>
                    </a:cubicBezTo>
                    <a:cubicBezTo>
                      <a:pt x="154" y="106"/>
                      <a:pt x="154" y="106"/>
                      <a:pt x="154" y="106"/>
                    </a:cubicBezTo>
                    <a:cubicBezTo>
                      <a:pt x="156" y="100"/>
                      <a:pt x="156" y="94"/>
                      <a:pt x="156" y="88"/>
                    </a:cubicBezTo>
                    <a:close/>
                    <a:moveTo>
                      <a:pt x="131" y="116"/>
                    </a:moveTo>
                    <a:cubicBezTo>
                      <a:pt x="116" y="140"/>
                      <a:pt x="85" y="146"/>
                      <a:pt x="61" y="131"/>
                    </a:cubicBezTo>
                    <a:cubicBezTo>
                      <a:pt x="38" y="116"/>
                      <a:pt x="31" y="85"/>
                      <a:pt x="46" y="61"/>
                    </a:cubicBezTo>
                    <a:cubicBezTo>
                      <a:pt x="61" y="38"/>
                      <a:pt x="92" y="31"/>
                      <a:pt x="116" y="46"/>
                    </a:cubicBezTo>
                    <a:cubicBezTo>
                      <a:pt x="140" y="61"/>
                      <a:pt x="146" y="92"/>
                      <a:pt x="131" y="11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2" name="Freeform 12"/>
              <p:cNvSpPr>
                <a:spLocks noEditPoints="1"/>
              </p:cNvSpPr>
              <p:nvPr/>
            </p:nvSpPr>
            <p:spPr bwMode="auto">
              <a:xfrm>
                <a:off x="6265863" y="4919663"/>
                <a:ext cx="492125" cy="504825"/>
              </a:xfrm>
              <a:custGeom>
                <a:avLst/>
                <a:gdLst>
                  <a:gd name="T0" fmla="*/ 14 w 131"/>
                  <a:gd name="T1" fmla="*/ 79 h 134"/>
                  <a:gd name="T2" fmla="*/ 2 w 131"/>
                  <a:gd name="T3" fmla="*/ 94 h 134"/>
                  <a:gd name="T4" fmla="*/ 7 w 131"/>
                  <a:gd name="T5" fmla="*/ 104 h 134"/>
                  <a:gd name="T6" fmla="*/ 27 w 131"/>
                  <a:gd name="T7" fmla="*/ 102 h 134"/>
                  <a:gd name="T8" fmla="*/ 34 w 131"/>
                  <a:gd name="T9" fmla="*/ 108 h 134"/>
                  <a:gd name="T10" fmla="*/ 42 w 131"/>
                  <a:gd name="T11" fmla="*/ 113 h 134"/>
                  <a:gd name="T12" fmla="*/ 46 w 131"/>
                  <a:gd name="T13" fmla="*/ 132 h 134"/>
                  <a:gd name="T14" fmla="*/ 58 w 131"/>
                  <a:gd name="T15" fmla="*/ 134 h 134"/>
                  <a:gd name="T16" fmla="*/ 68 w 131"/>
                  <a:gd name="T17" fmla="*/ 117 h 134"/>
                  <a:gd name="T18" fmla="*/ 87 w 131"/>
                  <a:gd name="T19" fmla="*/ 112 h 134"/>
                  <a:gd name="T20" fmla="*/ 104 w 131"/>
                  <a:gd name="T21" fmla="*/ 121 h 134"/>
                  <a:gd name="T22" fmla="*/ 113 w 131"/>
                  <a:gd name="T23" fmla="*/ 113 h 134"/>
                  <a:gd name="T24" fmla="*/ 107 w 131"/>
                  <a:gd name="T25" fmla="*/ 94 h 134"/>
                  <a:gd name="T26" fmla="*/ 113 w 131"/>
                  <a:gd name="T27" fmla="*/ 76 h 134"/>
                  <a:gd name="T28" fmla="*/ 131 w 131"/>
                  <a:gd name="T29" fmla="*/ 68 h 134"/>
                  <a:gd name="T30" fmla="*/ 130 w 131"/>
                  <a:gd name="T31" fmla="*/ 55 h 134"/>
                  <a:gd name="T32" fmla="*/ 111 w 131"/>
                  <a:gd name="T33" fmla="*/ 48 h 134"/>
                  <a:gd name="T34" fmla="*/ 104 w 131"/>
                  <a:gd name="T35" fmla="*/ 36 h 134"/>
                  <a:gd name="T36" fmla="*/ 109 w 131"/>
                  <a:gd name="T37" fmla="*/ 17 h 134"/>
                  <a:gd name="T38" fmla="*/ 103 w 131"/>
                  <a:gd name="T39" fmla="*/ 12 h 134"/>
                  <a:gd name="T40" fmla="*/ 97 w 131"/>
                  <a:gd name="T41" fmla="*/ 8 h 134"/>
                  <a:gd name="T42" fmla="*/ 80 w 131"/>
                  <a:gd name="T43" fmla="*/ 19 h 134"/>
                  <a:gd name="T44" fmla="*/ 66 w 131"/>
                  <a:gd name="T45" fmla="*/ 16 h 134"/>
                  <a:gd name="T46" fmla="*/ 54 w 131"/>
                  <a:gd name="T47" fmla="*/ 0 h 134"/>
                  <a:gd name="T48" fmla="*/ 41 w 131"/>
                  <a:gd name="T49" fmla="*/ 3 h 134"/>
                  <a:gd name="T50" fmla="*/ 39 w 131"/>
                  <a:gd name="T51" fmla="*/ 23 h 134"/>
                  <a:gd name="T52" fmla="*/ 25 w 131"/>
                  <a:gd name="T53" fmla="*/ 34 h 134"/>
                  <a:gd name="T54" fmla="*/ 4 w 131"/>
                  <a:gd name="T55" fmla="*/ 34 h 134"/>
                  <a:gd name="T56" fmla="*/ 0 w 131"/>
                  <a:gd name="T57" fmla="*/ 45 h 134"/>
                  <a:gd name="T58" fmla="*/ 14 w 131"/>
                  <a:gd name="T59" fmla="*/ 59 h 134"/>
                  <a:gd name="T60" fmla="*/ 14 w 131"/>
                  <a:gd name="T61" fmla="*/ 79 h 134"/>
                  <a:gd name="T62" fmla="*/ 32 w 131"/>
                  <a:gd name="T63" fmla="*/ 45 h 134"/>
                  <a:gd name="T64" fmla="*/ 86 w 131"/>
                  <a:gd name="T65" fmla="*/ 36 h 134"/>
                  <a:gd name="T66" fmla="*/ 94 w 131"/>
                  <a:gd name="T67" fmla="*/ 89 h 134"/>
                  <a:gd name="T68" fmla="*/ 41 w 131"/>
                  <a:gd name="T69" fmla="*/ 98 h 134"/>
                  <a:gd name="T70" fmla="*/ 32 w 131"/>
                  <a:gd name="T71" fmla="*/ 4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1" h="134">
                    <a:moveTo>
                      <a:pt x="14" y="79"/>
                    </a:moveTo>
                    <a:cubicBezTo>
                      <a:pt x="2" y="94"/>
                      <a:pt x="2" y="94"/>
                      <a:pt x="2" y="94"/>
                    </a:cubicBezTo>
                    <a:cubicBezTo>
                      <a:pt x="3" y="97"/>
                      <a:pt x="5" y="101"/>
                      <a:pt x="7" y="104"/>
                    </a:cubicBezTo>
                    <a:cubicBezTo>
                      <a:pt x="27" y="102"/>
                      <a:pt x="27" y="102"/>
                      <a:pt x="27" y="102"/>
                    </a:cubicBezTo>
                    <a:cubicBezTo>
                      <a:pt x="29" y="104"/>
                      <a:pt x="31" y="106"/>
                      <a:pt x="34" y="108"/>
                    </a:cubicBezTo>
                    <a:cubicBezTo>
                      <a:pt x="37" y="110"/>
                      <a:pt x="39" y="111"/>
                      <a:pt x="42" y="113"/>
                    </a:cubicBezTo>
                    <a:cubicBezTo>
                      <a:pt x="46" y="132"/>
                      <a:pt x="46" y="132"/>
                      <a:pt x="46" y="132"/>
                    </a:cubicBezTo>
                    <a:cubicBezTo>
                      <a:pt x="50" y="133"/>
                      <a:pt x="54" y="134"/>
                      <a:pt x="58" y="134"/>
                    </a:cubicBezTo>
                    <a:cubicBezTo>
                      <a:pt x="68" y="117"/>
                      <a:pt x="68" y="117"/>
                      <a:pt x="68" y="117"/>
                    </a:cubicBezTo>
                    <a:cubicBezTo>
                      <a:pt x="75" y="117"/>
                      <a:pt x="81" y="115"/>
                      <a:pt x="87" y="112"/>
                    </a:cubicBezTo>
                    <a:cubicBezTo>
                      <a:pt x="104" y="121"/>
                      <a:pt x="104" y="121"/>
                      <a:pt x="104" y="121"/>
                    </a:cubicBezTo>
                    <a:cubicBezTo>
                      <a:pt x="108" y="118"/>
                      <a:pt x="111" y="116"/>
                      <a:pt x="113" y="113"/>
                    </a:cubicBezTo>
                    <a:cubicBezTo>
                      <a:pt x="107" y="94"/>
                      <a:pt x="107" y="94"/>
                      <a:pt x="107" y="94"/>
                    </a:cubicBezTo>
                    <a:cubicBezTo>
                      <a:pt x="110" y="88"/>
                      <a:pt x="112" y="82"/>
                      <a:pt x="113" y="76"/>
                    </a:cubicBezTo>
                    <a:cubicBezTo>
                      <a:pt x="131" y="68"/>
                      <a:pt x="131" y="68"/>
                      <a:pt x="131" y="68"/>
                    </a:cubicBezTo>
                    <a:cubicBezTo>
                      <a:pt x="131" y="64"/>
                      <a:pt x="131" y="59"/>
                      <a:pt x="130" y="55"/>
                    </a:cubicBezTo>
                    <a:cubicBezTo>
                      <a:pt x="111" y="48"/>
                      <a:pt x="111" y="48"/>
                      <a:pt x="111" y="48"/>
                    </a:cubicBezTo>
                    <a:cubicBezTo>
                      <a:pt x="109" y="44"/>
                      <a:pt x="107" y="40"/>
                      <a:pt x="104" y="36"/>
                    </a:cubicBezTo>
                    <a:cubicBezTo>
                      <a:pt x="109" y="17"/>
                      <a:pt x="109" y="17"/>
                      <a:pt x="109" y="17"/>
                    </a:cubicBezTo>
                    <a:cubicBezTo>
                      <a:pt x="107" y="15"/>
                      <a:pt x="105" y="13"/>
                      <a:pt x="103" y="12"/>
                    </a:cubicBezTo>
                    <a:cubicBezTo>
                      <a:pt x="101" y="11"/>
                      <a:pt x="99" y="9"/>
                      <a:pt x="97" y="8"/>
                    </a:cubicBezTo>
                    <a:cubicBezTo>
                      <a:pt x="80" y="19"/>
                      <a:pt x="80" y="19"/>
                      <a:pt x="80" y="19"/>
                    </a:cubicBezTo>
                    <a:cubicBezTo>
                      <a:pt x="76" y="17"/>
                      <a:pt x="71" y="16"/>
                      <a:pt x="66" y="16"/>
                    </a:cubicBezTo>
                    <a:cubicBezTo>
                      <a:pt x="54" y="0"/>
                      <a:pt x="54" y="0"/>
                      <a:pt x="54" y="0"/>
                    </a:cubicBezTo>
                    <a:cubicBezTo>
                      <a:pt x="50" y="1"/>
                      <a:pt x="45" y="2"/>
                      <a:pt x="41" y="3"/>
                    </a:cubicBezTo>
                    <a:cubicBezTo>
                      <a:pt x="39" y="23"/>
                      <a:pt x="39" y="23"/>
                      <a:pt x="39" y="23"/>
                    </a:cubicBezTo>
                    <a:cubicBezTo>
                      <a:pt x="33" y="26"/>
                      <a:pt x="29" y="30"/>
                      <a:pt x="25" y="34"/>
                    </a:cubicBezTo>
                    <a:cubicBezTo>
                      <a:pt x="4" y="34"/>
                      <a:pt x="4" y="34"/>
                      <a:pt x="4" y="34"/>
                    </a:cubicBezTo>
                    <a:cubicBezTo>
                      <a:pt x="2" y="38"/>
                      <a:pt x="1" y="41"/>
                      <a:pt x="0" y="45"/>
                    </a:cubicBezTo>
                    <a:cubicBezTo>
                      <a:pt x="14" y="59"/>
                      <a:pt x="14" y="59"/>
                      <a:pt x="14" y="59"/>
                    </a:cubicBezTo>
                    <a:cubicBezTo>
                      <a:pt x="13" y="65"/>
                      <a:pt x="13" y="72"/>
                      <a:pt x="14" y="79"/>
                    </a:cubicBezTo>
                    <a:close/>
                    <a:moveTo>
                      <a:pt x="32" y="45"/>
                    </a:moveTo>
                    <a:cubicBezTo>
                      <a:pt x="45" y="28"/>
                      <a:pt x="69" y="24"/>
                      <a:pt x="86" y="36"/>
                    </a:cubicBezTo>
                    <a:cubicBezTo>
                      <a:pt x="103" y="49"/>
                      <a:pt x="106" y="72"/>
                      <a:pt x="94" y="89"/>
                    </a:cubicBezTo>
                    <a:cubicBezTo>
                      <a:pt x="82" y="106"/>
                      <a:pt x="58" y="110"/>
                      <a:pt x="41" y="98"/>
                    </a:cubicBezTo>
                    <a:cubicBezTo>
                      <a:pt x="24" y="86"/>
                      <a:pt x="20" y="62"/>
                      <a:pt x="32" y="4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27" name="组合 26"/>
            <p:cNvGrpSpPr/>
            <p:nvPr/>
          </p:nvGrpSpPr>
          <p:grpSpPr>
            <a:xfrm>
              <a:off x="6464691" y="3433067"/>
              <a:ext cx="996696" cy="443820"/>
              <a:chOff x="2551176" y="3438144"/>
              <a:chExt cx="996696" cy="443820"/>
            </a:xfrm>
          </p:grpSpPr>
          <p:cxnSp>
            <p:nvCxnSpPr>
              <p:cNvPr id="28" name="直接连接符 27"/>
              <p:cNvCxnSpPr/>
              <p:nvPr/>
            </p:nvCxnSpPr>
            <p:spPr>
              <a:xfrm>
                <a:off x="2551176" y="3438144"/>
                <a:ext cx="99669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2755902" y="3512632"/>
                <a:ext cx="694945" cy="369332"/>
              </a:xfrm>
              <a:prstGeom prst="rect">
                <a:avLst/>
              </a:prstGeom>
              <a:noFill/>
            </p:spPr>
            <p:txBody>
              <a:bodyPr wrap="square" rtlCol="0">
                <a:spAutoFit/>
              </a:bodyPr>
              <a:lstStyle/>
              <a:p>
                <a:r>
                  <a:rPr lang="zh-CN" altLang="en-US" b="1" dirty="0" smtClean="0">
                    <a:solidFill>
                      <a:prstClr val="white"/>
                    </a:solidFill>
                    <a:latin typeface="微软雅黑" panose="020B0503020204020204" pitchFamily="34" charset="-122"/>
                    <a:ea typeface="微软雅黑" panose="020B0503020204020204" pitchFamily="34" charset="-122"/>
                  </a:rPr>
                  <a:t>标题</a:t>
                </a:r>
              </a:p>
            </p:txBody>
          </p:sp>
        </p:grpSp>
      </p:grpSp>
      <p:grpSp>
        <p:nvGrpSpPr>
          <p:cNvPr id="33" name="组合 32"/>
          <p:cNvGrpSpPr/>
          <p:nvPr/>
        </p:nvGrpSpPr>
        <p:grpSpPr>
          <a:xfrm>
            <a:off x="8625583" y="1993318"/>
            <a:ext cx="1817902" cy="2050525"/>
            <a:chOff x="8002754" y="2256970"/>
            <a:chExt cx="1817902" cy="2050525"/>
          </a:xfrm>
        </p:grpSpPr>
        <p:sp>
          <p:nvSpPr>
            <p:cNvPr id="34" name="Freeform 6"/>
            <p:cNvSpPr/>
            <p:nvPr/>
          </p:nvSpPr>
          <p:spPr bwMode="auto">
            <a:xfrm>
              <a:off x="8002754" y="2256970"/>
              <a:ext cx="1817902" cy="2050525"/>
            </a:xfrm>
            <a:custGeom>
              <a:avLst/>
              <a:gdLst>
                <a:gd name="T0" fmla="*/ 311 w 622"/>
                <a:gd name="T1" fmla="*/ 702 h 702"/>
                <a:gd name="T2" fmla="*/ 91 w 622"/>
                <a:gd name="T3" fmla="*/ 512 h 702"/>
                <a:gd name="T4" fmla="*/ 0 w 622"/>
                <a:gd name="T5" fmla="*/ 159 h 702"/>
                <a:gd name="T6" fmla="*/ 7 w 622"/>
                <a:gd name="T7" fmla="*/ 29 h 702"/>
                <a:gd name="T8" fmla="*/ 146 w 622"/>
                <a:gd name="T9" fmla="*/ 84 h 702"/>
                <a:gd name="T10" fmla="*/ 312 w 622"/>
                <a:gd name="T11" fmla="*/ 0 h 702"/>
                <a:gd name="T12" fmla="*/ 477 w 622"/>
                <a:gd name="T13" fmla="*/ 84 h 702"/>
                <a:gd name="T14" fmla="*/ 616 w 622"/>
                <a:gd name="T15" fmla="*/ 29 h 702"/>
                <a:gd name="T16" fmla="*/ 622 w 622"/>
                <a:gd name="T17" fmla="*/ 159 h 702"/>
                <a:gd name="T18" fmla="*/ 532 w 622"/>
                <a:gd name="T19" fmla="*/ 512 h 702"/>
                <a:gd name="T20" fmla="*/ 311 w 622"/>
                <a:gd name="T21" fmla="*/ 70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2" h="702">
                  <a:moveTo>
                    <a:pt x="311" y="702"/>
                  </a:moveTo>
                  <a:cubicBezTo>
                    <a:pt x="225" y="675"/>
                    <a:pt x="147" y="607"/>
                    <a:pt x="91" y="512"/>
                  </a:cubicBezTo>
                  <a:cubicBezTo>
                    <a:pt x="33" y="412"/>
                    <a:pt x="0" y="287"/>
                    <a:pt x="0" y="159"/>
                  </a:cubicBezTo>
                  <a:cubicBezTo>
                    <a:pt x="0" y="123"/>
                    <a:pt x="3" y="71"/>
                    <a:pt x="7" y="29"/>
                  </a:cubicBezTo>
                  <a:cubicBezTo>
                    <a:pt x="44" y="64"/>
                    <a:pt x="94" y="84"/>
                    <a:pt x="146" y="84"/>
                  </a:cubicBezTo>
                  <a:cubicBezTo>
                    <a:pt x="212" y="84"/>
                    <a:pt x="273" y="52"/>
                    <a:pt x="312" y="0"/>
                  </a:cubicBezTo>
                  <a:cubicBezTo>
                    <a:pt x="350" y="52"/>
                    <a:pt x="412" y="84"/>
                    <a:pt x="477" y="84"/>
                  </a:cubicBezTo>
                  <a:cubicBezTo>
                    <a:pt x="529" y="84"/>
                    <a:pt x="578" y="64"/>
                    <a:pt x="616" y="29"/>
                  </a:cubicBezTo>
                  <a:cubicBezTo>
                    <a:pt x="620" y="71"/>
                    <a:pt x="622" y="124"/>
                    <a:pt x="622" y="159"/>
                  </a:cubicBezTo>
                  <a:cubicBezTo>
                    <a:pt x="622" y="287"/>
                    <a:pt x="590" y="412"/>
                    <a:pt x="532" y="512"/>
                  </a:cubicBezTo>
                  <a:cubicBezTo>
                    <a:pt x="475" y="607"/>
                    <a:pt x="397" y="675"/>
                    <a:pt x="311" y="702"/>
                  </a:cubicBezTo>
                  <a:close/>
                </a:path>
              </a:pathLst>
            </a:custGeom>
            <a:solidFill>
              <a:srgbClr val="2D3E50"/>
            </a:solidFill>
            <a:ln w="38100">
              <a:solidFill>
                <a:schemeClr val="bg1"/>
              </a:solid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endParaRPr>
            </a:p>
          </p:txBody>
        </p:sp>
        <p:grpSp>
          <p:nvGrpSpPr>
            <p:cNvPr id="35" name="组合 34"/>
            <p:cNvGrpSpPr/>
            <p:nvPr/>
          </p:nvGrpSpPr>
          <p:grpSpPr>
            <a:xfrm>
              <a:off x="8568212" y="2604261"/>
              <a:ext cx="668697" cy="692118"/>
              <a:chOff x="8116888" y="4364038"/>
              <a:chExt cx="1314450" cy="1360488"/>
            </a:xfrm>
          </p:grpSpPr>
          <p:sp>
            <p:nvSpPr>
              <p:cNvPr id="39" name="Freeform 21"/>
              <p:cNvSpPr/>
              <p:nvPr/>
            </p:nvSpPr>
            <p:spPr bwMode="auto">
              <a:xfrm>
                <a:off x="8451851" y="4691063"/>
                <a:ext cx="652463" cy="728663"/>
              </a:xfrm>
              <a:custGeom>
                <a:avLst/>
                <a:gdLst>
                  <a:gd name="T0" fmla="*/ 174 w 174"/>
                  <a:gd name="T1" fmla="*/ 87 h 194"/>
                  <a:gd name="T2" fmla="*/ 87 w 174"/>
                  <a:gd name="T3" fmla="*/ 0 h 194"/>
                  <a:gd name="T4" fmla="*/ 0 w 174"/>
                  <a:gd name="T5" fmla="*/ 87 h 194"/>
                  <a:gd name="T6" fmla="*/ 47 w 174"/>
                  <a:gd name="T7" fmla="*/ 165 h 194"/>
                  <a:gd name="T8" fmla="*/ 47 w 174"/>
                  <a:gd name="T9" fmla="*/ 194 h 194"/>
                  <a:gd name="T10" fmla="*/ 127 w 174"/>
                  <a:gd name="T11" fmla="*/ 194 h 194"/>
                  <a:gd name="T12" fmla="*/ 127 w 174"/>
                  <a:gd name="T13" fmla="*/ 165 h 194"/>
                  <a:gd name="T14" fmla="*/ 174 w 174"/>
                  <a:gd name="T15" fmla="*/ 87 h 1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4" h="194">
                    <a:moveTo>
                      <a:pt x="174" y="87"/>
                    </a:moveTo>
                    <a:cubicBezTo>
                      <a:pt x="174" y="39"/>
                      <a:pt x="135" y="0"/>
                      <a:pt x="87" y="0"/>
                    </a:cubicBezTo>
                    <a:cubicBezTo>
                      <a:pt x="39" y="0"/>
                      <a:pt x="0" y="39"/>
                      <a:pt x="0" y="87"/>
                    </a:cubicBezTo>
                    <a:cubicBezTo>
                      <a:pt x="0" y="121"/>
                      <a:pt x="19" y="150"/>
                      <a:pt x="47" y="165"/>
                    </a:cubicBezTo>
                    <a:cubicBezTo>
                      <a:pt x="47" y="194"/>
                      <a:pt x="47" y="194"/>
                      <a:pt x="47" y="194"/>
                    </a:cubicBezTo>
                    <a:cubicBezTo>
                      <a:pt x="127" y="194"/>
                      <a:pt x="127" y="194"/>
                      <a:pt x="127" y="194"/>
                    </a:cubicBezTo>
                    <a:cubicBezTo>
                      <a:pt x="127" y="165"/>
                      <a:pt x="127" y="165"/>
                      <a:pt x="127" y="165"/>
                    </a:cubicBezTo>
                    <a:cubicBezTo>
                      <a:pt x="155" y="150"/>
                      <a:pt x="174" y="121"/>
                      <a:pt x="174" y="8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0" name="Freeform 22"/>
              <p:cNvSpPr/>
              <p:nvPr/>
            </p:nvSpPr>
            <p:spPr bwMode="auto">
              <a:xfrm>
                <a:off x="8628063" y="5454650"/>
                <a:ext cx="300038" cy="52388"/>
              </a:xfrm>
              <a:custGeom>
                <a:avLst/>
                <a:gdLst>
                  <a:gd name="T0" fmla="*/ 80 w 80"/>
                  <a:gd name="T1" fmla="*/ 7 h 14"/>
                  <a:gd name="T2" fmla="*/ 73 w 80"/>
                  <a:gd name="T3" fmla="*/ 14 h 14"/>
                  <a:gd name="T4" fmla="*/ 7 w 80"/>
                  <a:gd name="T5" fmla="*/ 14 h 14"/>
                  <a:gd name="T6" fmla="*/ 0 w 80"/>
                  <a:gd name="T7" fmla="*/ 7 h 14"/>
                  <a:gd name="T8" fmla="*/ 0 w 80"/>
                  <a:gd name="T9" fmla="*/ 7 h 14"/>
                  <a:gd name="T10" fmla="*/ 7 w 80"/>
                  <a:gd name="T11" fmla="*/ 0 h 14"/>
                  <a:gd name="T12" fmla="*/ 73 w 80"/>
                  <a:gd name="T13" fmla="*/ 0 h 14"/>
                  <a:gd name="T14" fmla="*/ 80 w 80"/>
                  <a:gd name="T15" fmla="*/ 7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14">
                    <a:moveTo>
                      <a:pt x="80" y="7"/>
                    </a:moveTo>
                    <a:cubicBezTo>
                      <a:pt x="80" y="11"/>
                      <a:pt x="77" y="14"/>
                      <a:pt x="73" y="14"/>
                    </a:cubicBezTo>
                    <a:cubicBezTo>
                      <a:pt x="7" y="14"/>
                      <a:pt x="7" y="14"/>
                      <a:pt x="7" y="14"/>
                    </a:cubicBezTo>
                    <a:cubicBezTo>
                      <a:pt x="3" y="14"/>
                      <a:pt x="0" y="11"/>
                      <a:pt x="0" y="7"/>
                    </a:cubicBezTo>
                    <a:cubicBezTo>
                      <a:pt x="0" y="7"/>
                      <a:pt x="0" y="7"/>
                      <a:pt x="0" y="7"/>
                    </a:cubicBezTo>
                    <a:cubicBezTo>
                      <a:pt x="0" y="3"/>
                      <a:pt x="3" y="0"/>
                      <a:pt x="7" y="0"/>
                    </a:cubicBezTo>
                    <a:cubicBezTo>
                      <a:pt x="73" y="0"/>
                      <a:pt x="73" y="0"/>
                      <a:pt x="73" y="0"/>
                    </a:cubicBezTo>
                    <a:cubicBezTo>
                      <a:pt x="77" y="0"/>
                      <a:pt x="80" y="3"/>
                      <a:pt x="80"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1" name="Freeform 23"/>
              <p:cNvSpPr/>
              <p:nvPr/>
            </p:nvSpPr>
            <p:spPr bwMode="auto">
              <a:xfrm>
                <a:off x="8628063" y="5524500"/>
                <a:ext cx="300038" cy="53975"/>
              </a:xfrm>
              <a:custGeom>
                <a:avLst/>
                <a:gdLst>
                  <a:gd name="T0" fmla="*/ 80 w 80"/>
                  <a:gd name="T1" fmla="*/ 7 h 14"/>
                  <a:gd name="T2" fmla="*/ 73 w 80"/>
                  <a:gd name="T3" fmla="*/ 14 h 14"/>
                  <a:gd name="T4" fmla="*/ 7 w 80"/>
                  <a:gd name="T5" fmla="*/ 14 h 14"/>
                  <a:gd name="T6" fmla="*/ 0 w 80"/>
                  <a:gd name="T7" fmla="*/ 7 h 14"/>
                  <a:gd name="T8" fmla="*/ 0 w 80"/>
                  <a:gd name="T9" fmla="*/ 7 h 14"/>
                  <a:gd name="T10" fmla="*/ 7 w 80"/>
                  <a:gd name="T11" fmla="*/ 0 h 14"/>
                  <a:gd name="T12" fmla="*/ 73 w 80"/>
                  <a:gd name="T13" fmla="*/ 0 h 14"/>
                  <a:gd name="T14" fmla="*/ 80 w 80"/>
                  <a:gd name="T15" fmla="*/ 7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14">
                    <a:moveTo>
                      <a:pt x="80" y="7"/>
                    </a:moveTo>
                    <a:cubicBezTo>
                      <a:pt x="80" y="11"/>
                      <a:pt x="77" y="14"/>
                      <a:pt x="73" y="14"/>
                    </a:cubicBezTo>
                    <a:cubicBezTo>
                      <a:pt x="7" y="14"/>
                      <a:pt x="7" y="14"/>
                      <a:pt x="7" y="14"/>
                    </a:cubicBezTo>
                    <a:cubicBezTo>
                      <a:pt x="3" y="14"/>
                      <a:pt x="0" y="11"/>
                      <a:pt x="0" y="7"/>
                    </a:cubicBezTo>
                    <a:cubicBezTo>
                      <a:pt x="0" y="7"/>
                      <a:pt x="0" y="7"/>
                      <a:pt x="0" y="7"/>
                    </a:cubicBezTo>
                    <a:cubicBezTo>
                      <a:pt x="0" y="3"/>
                      <a:pt x="3" y="0"/>
                      <a:pt x="7" y="0"/>
                    </a:cubicBezTo>
                    <a:cubicBezTo>
                      <a:pt x="73" y="0"/>
                      <a:pt x="73" y="0"/>
                      <a:pt x="73" y="0"/>
                    </a:cubicBezTo>
                    <a:cubicBezTo>
                      <a:pt x="77" y="0"/>
                      <a:pt x="80" y="3"/>
                      <a:pt x="80"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2" name="Freeform 24"/>
              <p:cNvSpPr/>
              <p:nvPr/>
            </p:nvSpPr>
            <p:spPr bwMode="auto">
              <a:xfrm>
                <a:off x="8661401" y="5595938"/>
                <a:ext cx="228600" cy="53975"/>
              </a:xfrm>
              <a:custGeom>
                <a:avLst/>
                <a:gdLst>
                  <a:gd name="T0" fmla="*/ 61 w 61"/>
                  <a:gd name="T1" fmla="*/ 7 h 14"/>
                  <a:gd name="T2" fmla="*/ 56 w 61"/>
                  <a:gd name="T3" fmla="*/ 14 h 14"/>
                  <a:gd name="T4" fmla="*/ 5 w 61"/>
                  <a:gd name="T5" fmla="*/ 14 h 14"/>
                  <a:gd name="T6" fmla="*/ 0 w 61"/>
                  <a:gd name="T7" fmla="*/ 7 h 14"/>
                  <a:gd name="T8" fmla="*/ 0 w 61"/>
                  <a:gd name="T9" fmla="*/ 7 h 14"/>
                  <a:gd name="T10" fmla="*/ 5 w 61"/>
                  <a:gd name="T11" fmla="*/ 0 h 14"/>
                  <a:gd name="T12" fmla="*/ 56 w 61"/>
                  <a:gd name="T13" fmla="*/ 0 h 14"/>
                  <a:gd name="T14" fmla="*/ 61 w 61"/>
                  <a:gd name="T15" fmla="*/ 7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14">
                    <a:moveTo>
                      <a:pt x="61" y="7"/>
                    </a:moveTo>
                    <a:cubicBezTo>
                      <a:pt x="61" y="11"/>
                      <a:pt x="59" y="14"/>
                      <a:pt x="56" y="14"/>
                    </a:cubicBezTo>
                    <a:cubicBezTo>
                      <a:pt x="5" y="14"/>
                      <a:pt x="5" y="14"/>
                      <a:pt x="5" y="14"/>
                    </a:cubicBezTo>
                    <a:cubicBezTo>
                      <a:pt x="2" y="14"/>
                      <a:pt x="0" y="11"/>
                      <a:pt x="0" y="7"/>
                    </a:cubicBezTo>
                    <a:cubicBezTo>
                      <a:pt x="0" y="7"/>
                      <a:pt x="0" y="7"/>
                      <a:pt x="0" y="7"/>
                    </a:cubicBezTo>
                    <a:cubicBezTo>
                      <a:pt x="0" y="3"/>
                      <a:pt x="2" y="0"/>
                      <a:pt x="5" y="0"/>
                    </a:cubicBezTo>
                    <a:cubicBezTo>
                      <a:pt x="56" y="0"/>
                      <a:pt x="56" y="0"/>
                      <a:pt x="56" y="0"/>
                    </a:cubicBezTo>
                    <a:cubicBezTo>
                      <a:pt x="59" y="0"/>
                      <a:pt x="61" y="3"/>
                      <a:pt x="61"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3" name="Freeform 25"/>
              <p:cNvSpPr/>
              <p:nvPr/>
            </p:nvSpPr>
            <p:spPr bwMode="auto">
              <a:xfrm>
                <a:off x="8713788" y="5672138"/>
                <a:ext cx="120650" cy="52388"/>
              </a:xfrm>
              <a:custGeom>
                <a:avLst/>
                <a:gdLst>
                  <a:gd name="T0" fmla="*/ 32 w 32"/>
                  <a:gd name="T1" fmla="*/ 7 h 14"/>
                  <a:gd name="T2" fmla="*/ 30 w 32"/>
                  <a:gd name="T3" fmla="*/ 14 h 14"/>
                  <a:gd name="T4" fmla="*/ 3 w 32"/>
                  <a:gd name="T5" fmla="*/ 14 h 14"/>
                  <a:gd name="T6" fmla="*/ 0 w 32"/>
                  <a:gd name="T7" fmla="*/ 7 h 14"/>
                  <a:gd name="T8" fmla="*/ 0 w 32"/>
                  <a:gd name="T9" fmla="*/ 7 h 14"/>
                  <a:gd name="T10" fmla="*/ 3 w 32"/>
                  <a:gd name="T11" fmla="*/ 0 h 14"/>
                  <a:gd name="T12" fmla="*/ 30 w 32"/>
                  <a:gd name="T13" fmla="*/ 0 h 14"/>
                  <a:gd name="T14" fmla="*/ 32 w 32"/>
                  <a:gd name="T15" fmla="*/ 7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4">
                    <a:moveTo>
                      <a:pt x="32" y="7"/>
                    </a:moveTo>
                    <a:cubicBezTo>
                      <a:pt x="32" y="10"/>
                      <a:pt x="31" y="14"/>
                      <a:pt x="30" y="14"/>
                    </a:cubicBezTo>
                    <a:cubicBezTo>
                      <a:pt x="3" y="14"/>
                      <a:pt x="3" y="14"/>
                      <a:pt x="3" y="14"/>
                    </a:cubicBezTo>
                    <a:cubicBezTo>
                      <a:pt x="2" y="14"/>
                      <a:pt x="0" y="10"/>
                      <a:pt x="0" y="7"/>
                    </a:cubicBezTo>
                    <a:cubicBezTo>
                      <a:pt x="0" y="7"/>
                      <a:pt x="0" y="7"/>
                      <a:pt x="0" y="7"/>
                    </a:cubicBezTo>
                    <a:cubicBezTo>
                      <a:pt x="0" y="3"/>
                      <a:pt x="2" y="0"/>
                      <a:pt x="3" y="0"/>
                    </a:cubicBezTo>
                    <a:cubicBezTo>
                      <a:pt x="30" y="0"/>
                      <a:pt x="30" y="0"/>
                      <a:pt x="30" y="0"/>
                    </a:cubicBezTo>
                    <a:cubicBezTo>
                      <a:pt x="31" y="0"/>
                      <a:pt x="32" y="3"/>
                      <a:pt x="32"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4" name="Freeform 26"/>
              <p:cNvSpPr/>
              <p:nvPr/>
            </p:nvSpPr>
            <p:spPr bwMode="auto">
              <a:xfrm>
                <a:off x="8740776" y="4364038"/>
                <a:ext cx="71438" cy="266700"/>
              </a:xfrm>
              <a:custGeom>
                <a:avLst/>
                <a:gdLst>
                  <a:gd name="T0" fmla="*/ 19 w 19"/>
                  <a:gd name="T1" fmla="*/ 63 h 71"/>
                  <a:gd name="T2" fmla="*/ 9 w 19"/>
                  <a:gd name="T3" fmla="*/ 71 h 71"/>
                  <a:gd name="T4" fmla="*/ 9 w 19"/>
                  <a:gd name="T5" fmla="*/ 71 h 71"/>
                  <a:gd name="T6" fmla="*/ 0 w 19"/>
                  <a:gd name="T7" fmla="*/ 63 h 71"/>
                  <a:gd name="T8" fmla="*/ 0 w 19"/>
                  <a:gd name="T9" fmla="*/ 8 h 71"/>
                  <a:gd name="T10" fmla="*/ 9 w 19"/>
                  <a:gd name="T11" fmla="*/ 0 h 71"/>
                  <a:gd name="T12" fmla="*/ 9 w 19"/>
                  <a:gd name="T13" fmla="*/ 0 h 71"/>
                  <a:gd name="T14" fmla="*/ 19 w 19"/>
                  <a:gd name="T15" fmla="*/ 8 h 71"/>
                  <a:gd name="T16" fmla="*/ 19 w 19"/>
                  <a:gd name="T17" fmla="*/ 6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71">
                    <a:moveTo>
                      <a:pt x="19" y="63"/>
                    </a:moveTo>
                    <a:cubicBezTo>
                      <a:pt x="19" y="67"/>
                      <a:pt x="15" y="71"/>
                      <a:pt x="9" y="71"/>
                    </a:cubicBezTo>
                    <a:cubicBezTo>
                      <a:pt x="9" y="71"/>
                      <a:pt x="9" y="71"/>
                      <a:pt x="9" y="71"/>
                    </a:cubicBezTo>
                    <a:cubicBezTo>
                      <a:pt x="4" y="71"/>
                      <a:pt x="0" y="67"/>
                      <a:pt x="0" y="63"/>
                    </a:cubicBezTo>
                    <a:cubicBezTo>
                      <a:pt x="0" y="8"/>
                      <a:pt x="0" y="8"/>
                      <a:pt x="0" y="8"/>
                    </a:cubicBezTo>
                    <a:cubicBezTo>
                      <a:pt x="0" y="4"/>
                      <a:pt x="4" y="0"/>
                      <a:pt x="9" y="0"/>
                    </a:cubicBezTo>
                    <a:cubicBezTo>
                      <a:pt x="9" y="0"/>
                      <a:pt x="9" y="0"/>
                      <a:pt x="9" y="0"/>
                    </a:cubicBezTo>
                    <a:cubicBezTo>
                      <a:pt x="15" y="0"/>
                      <a:pt x="19" y="4"/>
                      <a:pt x="19" y="8"/>
                    </a:cubicBezTo>
                    <a:lnTo>
                      <a:pt x="19" y="6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5" name="Freeform 27"/>
              <p:cNvSpPr/>
              <p:nvPr/>
            </p:nvSpPr>
            <p:spPr bwMode="auto">
              <a:xfrm>
                <a:off x="8281988" y="4556125"/>
                <a:ext cx="217488" cy="217488"/>
              </a:xfrm>
              <a:custGeom>
                <a:avLst/>
                <a:gdLst>
                  <a:gd name="T0" fmla="*/ 55 w 58"/>
                  <a:gd name="T1" fmla="*/ 42 h 58"/>
                  <a:gd name="T2" fmla="*/ 54 w 58"/>
                  <a:gd name="T3" fmla="*/ 54 h 58"/>
                  <a:gd name="T4" fmla="*/ 54 w 58"/>
                  <a:gd name="T5" fmla="*/ 54 h 58"/>
                  <a:gd name="T6" fmla="*/ 42 w 58"/>
                  <a:gd name="T7" fmla="*/ 55 h 58"/>
                  <a:gd name="T8" fmla="*/ 3 w 58"/>
                  <a:gd name="T9" fmla="*/ 16 h 58"/>
                  <a:gd name="T10" fmla="*/ 4 w 58"/>
                  <a:gd name="T11" fmla="*/ 4 h 58"/>
                  <a:gd name="T12" fmla="*/ 4 w 58"/>
                  <a:gd name="T13" fmla="*/ 4 h 58"/>
                  <a:gd name="T14" fmla="*/ 16 w 58"/>
                  <a:gd name="T15" fmla="*/ 3 h 58"/>
                  <a:gd name="T16" fmla="*/ 55 w 58"/>
                  <a:gd name="T17" fmla="*/ 4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55" y="42"/>
                    </a:moveTo>
                    <a:cubicBezTo>
                      <a:pt x="58" y="45"/>
                      <a:pt x="58" y="50"/>
                      <a:pt x="54" y="54"/>
                    </a:cubicBezTo>
                    <a:cubicBezTo>
                      <a:pt x="54" y="54"/>
                      <a:pt x="54" y="54"/>
                      <a:pt x="54" y="54"/>
                    </a:cubicBezTo>
                    <a:cubicBezTo>
                      <a:pt x="50" y="57"/>
                      <a:pt x="45" y="58"/>
                      <a:pt x="42" y="55"/>
                    </a:cubicBezTo>
                    <a:cubicBezTo>
                      <a:pt x="3" y="16"/>
                      <a:pt x="3" y="16"/>
                      <a:pt x="3" y="16"/>
                    </a:cubicBezTo>
                    <a:cubicBezTo>
                      <a:pt x="0" y="13"/>
                      <a:pt x="0" y="7"/>
                      <a:pt x="4" y="4"/>
                    </a:cubicBezTo>
                    <a:cubicBezTo>
                      <a:pt x="4" y="4"/>
                      <a:pt x="4" y="4"/>
                      <a:pt x="4" y="4"/>
                    </a:cubicBezTo>
                    <a:cubicBezTo>
                      <a:pt x="7" y="0"/>
                      <a:pt x="13" y="0"/>
                      <a:pt x="16" y="3"/>
                    </a:cubicBezTo>
                    <a:lnTo>
                      <a:pt x="55" y="4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6" name="Freeform 28"/>
              <p:cNvSpPr/>
              <p:nvPr/>
            </p:nvSpPr>
            <p:spPr bwMode="auto">
              <a:xfrm>
                <a:off x="9059863" y="4556125"/>
                <a:ext cx="217488" cy="217488"/>
              </a:xfrm>
              <a:custGeom>
                <a:avLst/>
                <a:gdLst>
                  <a:gd name="T0" fmla="*/ 16 w 58"/>
                  <a:gd name="T1" fmla="*/ 55 h 58"/>
                  <a:gd name="T2" fmla="*/ 4 w 58"/>
                  <a:gd name="T3" fmla="*/ 54 h 58"/>
                  <a:gd name="T4" fmla="*/ 4 w 58"/>
                  <a:gd name="T5" fmla="*/ 54 h 58"/>
                  <a:gd name="T6" fmla="*/ 3 w 58"/>
                  <a:gd name="T7" fmla="*/ 42 h 58"/>
                  <a:gd name="T8" fmla="*/ 42 w 58"/>
                  <a:gd name="T9" fmla="*/ 3 h 58"/>
                  <a:gd name="T10" fmla="*/ 54 w 58"/>
                  <a:gd name="T11" fmla="*/ 4 h 58"/>
                  <a:gd name="T12" fmla="*/ 54 w 58"/>
                  <a:gd name="T13" fmla="*/ 4 h 58"/>
                  <a:gd name="T14" fmla="*/ 55 w 58"/>
                  <a:gd name="T15" fmla="*/ 16 h 58"/>
                  <a:gd name="T16" fmla="*/ 16 w 58"/>
                  <a:gd name="T17" fmla="*/ 5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16" y="55"/>
                    </a:moveTo>
                    <a:cubicBezTo>
                      <a:pt x="13" y="58"/>
                      <a:pt x="7" y="57"/>
                      <a:pt x="4" y="54"/>
                    </a:cubicBezTo>
                    <a:cubicBezTo>
                      <a:pt x="4" y="54"/>
                      <a:pt x="4" y="54"/>
                      <a:pt x="4" y="54"/>
                    </a:cubicBezTo>
                    <a:cubicBezTo>
                      <a:pt x="0" y="50"/>
                      <a:pt x="0" y="45"/>
                      <a:pt x="3" y="42"/>
                    </a:cubicBezTo>
                    <a:cubicBezTo>
                      <a:pt x="42" y="3"/>
                      <a:pt x="42" y="3"/>
                      <a:pt x="42" y="3"/>
                    </a:cubicBezTo>
                    <a:cubicBezTo>
                      <a:pt x="45" y="0"/>
                      <a:pt x="50" y="0"/>
                      <a:pt x="54" y="4"/>
                    </a:cubicBezTo>
                    <a:cubicBezTo>
                      <a:pt x="54" y="4"/>
                      <a:pt x="54" y="4"/>
                      <a:pt x="54" y="4"/>
                    </a:cubicBezTo>
                    <a:cubicBezTo>
                      <a:pt x="57" y="7"/>
                      <a:pt x="58" y="13"/>
                      <a:pt x="55" y="16"/>
                    </a:cubicBezTo>
                    <a:lnTo>
                      <a:pt x="16" y="5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7" name="Freeform 29"/>
              <p:cNvSpPr/>
              <p:nvPr/>
            </p:nvSpPr>
            <p:spPr bwMode="auto">
              <a:xfrm>
                <a:off x="9164638" y="5021263"/>
                <a:ext cx="266700" cy="68263"/>
              </a:xfrm>
              <a:custGeom>
                <a:avLst/>
                <a:gdLst>
                  <a:gd name="T0" fmla="*/ 8 w 71"/>
                  <a:gd name="T1" fmla="*/ 18 h 18"/>
                  <a:gd name="T2" fmla="*/ 0 w 71"/>
                  <a:gd name="T3" fmla="*/ 9 h 18"/>
                  <a:gd name="T4" fmla="*/ 0 w 71"/>
                  <a:gd name="T5" fmla="*/ 9 h 18"/>
                  <a:gd name="T6" fmla="*/ 8 w 71"/>
                  <a:gd name="T7" fmla="*/ 0 h 18"/>
                  <a:gd name="T8" fmla="*/ 63 w 71"/>
                  <a:gd name="T9" fmla="*/ 0 h 18"/>
                  <a:gd name="T10" fmla="*/ 71 w 71"/>
                  <a:gd name="T11" fmla="*/ 9 h 18"/>
                  <a:gd name="T12" fmla="*/ 71 w 71"/>
                  <a:gd name="T13" fmla="*/ 9 h 18"/>
                  <a:gd name="T14" fmla="*/ 63 w 71"/>
                  <a:gd name="T15" fmla="*/ 18 h 18"/>
                  <a:gd name="T16" fmla="*/ 8 w 71"/>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8">
                    <a:moveTo>
                      <a:pt x="8" y="18"/>
                    </a:moveTo>
                    <a:cubicBezTo>
                      <a:pt x="4" y="18"/>
                      <a:pt x="0" y="14"/>
                      <a:pt x="0" y="9"/>
                    </a:cubicBezTo>
                    <a:cubicBezTo>
                      <a:pt x="0" y="9"/>
                      <a:pt x="0" y="9"/>
                      <a:pt x="0" y="9"/>
                    </a:cubicBezTo>
                    <a:cubicBezTo>
                      <a:pt x="0" y="4"/>
                      <a:pt x="4" y="0"/>
                      <a:pt x="8" y="0"/>
                    </a:cubicBezTo>
                    <a:cubicBezTo>
                      <a:pt x="63" y="0"/>
                      <a:pt x="63" y="0"/>
                      <a:pt x="63" y="0"/>
                    </a:cubicBezTo>
                    <a:cubicBezTo>
                      <a:pt x="68" y="0"/>
                      <a:pt x="71" y="4"/>
                      <a:pt x="71" y="9"/>
                    </a:cubicBezTo>
                    <a:cubicBezTo>
                      <a:pt x="71" y="9"/>
                      <a:pt x="71" y="9"/>
                      <a:pt x="71" y="9"/>
                    </a:cubicBezTo>
                    <a:cubicBezTo>
                      <a:pt x="71" y="14"/>
                      <a:pt x="68" y="18"/>
                      <a:pt x="63" y="18"/>
                    </a:cubicBezTo>
                    <a:lnTo>
                      <a:pt x="8" y="1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8" name="Freeform 30"/>
              <p:cNvSpPr/>
              <p:nvPr/>
            </p:nvSpPr>
            <p:spPr bwMode="auto">
              <a:xfrm>
                <a:off x="8116888" y="5021263"/>
                <a:ext cx="266700" cy="68263"/>
              </a:xfrm>
              <a:custGeom>
                <a:avLst/>
                <a:gdLst>
                  <a:gd name="T0" fmla="*/ 63 w 71"/>
                  <a:gd name="T1" fmla="*/ 0 h 18"/>
                  <a:gd name="T2" fmla="*/ 71 w 71"/>
                  <a:gd name="T3" fmla="*/ 9 h 18"/>
                  <a:gd name="T4" fmla="*/ 71 w 71"/>
                  <a:gd name="T5" fmla="*/ 9 h 18"/>
                  <a:gd name="T6" fmla="*/ 63 w 71"/>
                  <a:gd name="T7" fmla="*/ 18 h 18"/>
                  <a:gd name="T8" fmla="*/ 8 w 71"/>
                  <a:gd name="T9" fmla="*/ 18 h 18"/>
                  <a:gd name="T10" fmla="*/ 0 w 71"/>
                  <a:gd name="T11" fmla="*/ 9 h 18"/>
                  <a:gd name="T12" fmla="*/ 0 w 71"/>
                  <a:gd name="T13" fmla="*/ 9 h 18"/>
                  <a:gd name="T14" fmla="*/ 8 w 71"/>
                  <a:gd name="T15" fmla="*/ 0 h 18"/>
                  <a:gd name="T16" fmla="*/ 63 w 71"/>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8">
                    <a:moveTo>
                      <a:pt x="63" y="0"/>
                    </a:moveTo>
                    <a:cubicBezTo>
                      <a:pt x="68" y="0"/>
                      <a:pt x="71" y="4"/>
                      <a:pt x="71" y="9"/>
                    </a:cubicBezTo>
                    <a:cubicBezTo>
                      <a:pt x="71" y="9"/>
                      <a:pt x="71" y="9"/>
                      <a:pt x="71" y="9"/>
                    </a:cubicBezTo>
                    <a:cubicBezTo>
                      <a:pt x="71" y="14"/>
                      <a:pt x="68" y="18"/>
                      <a:pt x="63" y="18"/>
                    </a:cubicBezTo>
                    <a:cubicBezTo>
                      <a:pt x="8" y="18"/>
                      <a:pt x="8" y="18"/>
                      <a:pt x="8" y="18"/>
                    </a:cubicBezTo>
                    <a:cubicBezTo>
                      <a:pt x="4" y="18"/>
                      <a:pt x="0" y="14"/>
                      <a:pt x="0" y="9"/>
                    </a:cubicBezTo>
                    <a:cubicBezTo>
                      <a:pt x="0" y="9"/>
                      <a:pt x="0" y="9"/>
                      <a:pt x="0" y="9"/>
                    </a:cubicBezTo>
                    <a:cubicBezTo>
                      <a:pt x="0" y="4"/>
                      <a:pt x="4" y="0"/>
                      <a:pt x="8" y="0"/>
                    </a:cubicBezTo>
                    <a:lnTo>
                      <a:pt x="63"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9" name="Freeform 31"/>
              <p:cNvSpPr/>
              <p:nvPr/>
            </p:nvSpPr>
            <p:spPr bwMode="auto">
              <a:xfrm>
                <a:off x="9013826" y="5281613"/>
                <a:ext cx="211138" cy="220663"/>
              </a:xfrm>
              <a:custGeom>
                <a:avLst/>
                <a:gdLst>
                  <a:gd name="T0" fmla="*/ 53 w 56"/>
                  <a:gd name="T1" fmla="*/ 43 h 59"/>
                  <a:gd name="T2" fmla="*/ 52 w 56"/>
                  <a:gd name="T3" fmla="*/ 56 h 59"/>
                  <a:gd name="T4" fmla="*/ 52 w 56"/>
                  <a:gd name="T5" fmla="*/ 56 h 59"/>
                  <a:gd name="T6" fmla="*/ 40 w 56"/>
                  <a:gd name="T7" fmla="*/ 56 h 59"/>
                  <a:gd name="T8" fmla="*/ 3 w 56"/>
                  <a:gd name="T9" fmla="*/ 15 h 59"/>
                  <a:gd name="T10" fmla="*/ 4 w 56"/>
                  <a:gd name="T11" fmla="*/ 3 h 59"/>
                  <a:gd name="T12" fmla="*/ 4 w 56"/>
                  <a:gd name="T13" fmla="*/ 3 h 59"/>
                  <a:gd name="T14" fmla="*/ 16 w 56"/>
                  <a:gd name="T15" fmla="*/ 3 h 59"/>
                  <a:gd name="T16" fmla="*/ 53 w 56"/>
                  <a:gd name="T17" fmla="*/ 4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9">
                    <a:moveTo>
                      <a:pt x="53" y="43"/>
                    </a:moveTo>
                    <a:cubicBezTo>
                      <a:pt x="56" y="47"/>
                      <a:pt x="56" y="52"/>
                      <a:pt x="52" y="56"/>
                    </a:cubicBezTo>
                    <a:cubicBezTo>
                      <a:pt x="52" y="56"/>
                      <a:pt x="52" y="56"/>
                      <a:pt x="52" y="56"/>
                    </a:cubicBezTo>
                    <a:cubicBezTo>
                      <a:pt x="48" y="59"/>
                      <a:pt x="43" y="59"/>
                      <a:pt x="40" y="56"/>
                    </a:cubicBezTo>
                    <a:cubicBezTo>
                      <a:pt x="3" y="15"/>
                      <a:pt x="3" y="15"/>
                      <a:pt x="3" y="15"/>
                    </a:cubicBezTo>
                    <a:cubicBezTo>
                      <a:pt x="0" y="12"/>
                      <a:pt x="0" y="7"/>
                      <a:pt x="4" y="3"/>
                    </a:cubicBezTo>
                    <a:cubicBezTo>
                      <a:pt x="4" y="3"/>
                      <a:pt x="4" y="3"/>
                      <a:pt x="4" y="3"/>
                    </a:cubicBezTo>
                    <a:cubicBezTo>
                      <a:pt x="8" y="0"/>
                      <a:pt x="13" y="0"/>
                      <a:pt x="16" y="3"/>
                    </a:cubicBezTo>
                    <a:lnTo>
                      <a:pt x="53" y="4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0" name="Freeform 32"/>
              <p:cNvSpPr/>
              <p:nvPr/>
            </p:nvSpPr>
            <p:spPr bwMode="auto">
              <a:xfrm>
                <a:off x="8320088" y="5281613"/>
                <a:ext cx="214313" cy="220663"/>
              </a:xfrm>
              <a:custGeom>
                <a:avLst/>
                <a:gdLst>
                  <a:gd name="T0" fmla="*/ 16 w 57"/>
                  <a:gd name="T1" fmla="*/ 56 h 59"/>
                  <a:gd name="T2" fmla="*/ 4 w 57"/>
                  <a:gd name="T3" fmla="*/ 55 h 59"/>
                  <a:gd name="T4" fmla="*/ 4 w 57"/>
                  <a:gd name="T5" fmla="*/ 55 h 59"/>
                  <a:gd name="T6" fmla="*/ 3 w 57"/>
                  <a:gd name="T7" fmla="*/ 43 h 59"/>
                  <a:gd name="T8" fmla="*/ 40 w 57"/>
                  <a:gd name="T9" fmla="*/ 3 h 59"/>
                  <a:gd name="T10" fmla="*/ 52 w 57"/>
                  <a:gd name="T11" fmla="*/ 4 h 59"/>
                  <a:gd name="T12" fmla="*/ 52 w 57"/>
                  <a:gd name="T13" fmla="*/ 4 h 59"/>
                  <a:gd name="T14" fmla="*/ 54 w 57"/>
                  <a:gd name="T15" fmla="*/ 16 h 59"/>
                  <a:gd name="T16" fmla="*/ 16 w 57"/>
                  <a:gd name="T17"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9">
                    <a:moveTo>
                      <a:pt x="16" y="56"/>
                    </a:moveTo>
                    <a:cubicBezTo>
                      <a:pt x="13" y="59"/>
                      <a:pt x="7" y="59"/>
                      <a:pt x="4" y="55"/>
                    </a:cubicBezTo>
                    <a:cubicBezTo>
                      <a:pt x="4" y="55"/>
                      <a:pt x="4" y="55"/>
                      <a:pt x="4" y="55"/>
                    </a:cubicBezTo>
                    <a:cubicBezTo>
                      <a:pt x="0" y="52"/>
                      <a:pt x="0" y="46"/>
                      <a:pt x="3" y="43"/>
                    </a:cubicBezTo>
                    <a:cubicBezTo>
                      <a:pt x="40" y="3"/>
                      <a:pt x="40" y="3"/>
                      <a:pt x="40" y="3"/>
                    </a:cubicBezTo>
                    <a:cubicBezTo>
                      <a:pt x="43" y="0"/>
                      <a:pt x="49" y="0"/>
                      <a:pt x="52" y="4"/>
                    </a:cubicBezTo>
                    <a:cubicBezTo>
                      <a:pt x="52" y="4"/>
                      <a:pt x="52" y="4"/>
                      <a:pt x="52" y="4"/>
                    </a:cubicBezTo>
                    <a:cubicBezTo>
                      <a:pt x="56" y="7"/>
                      <a:pt x="57" y="12"/>
                      <a:pt x="54" y="16"/>
                    </a:cubicBezTo>
                    <a:lnTo>
                      <a:pt x="16" y="5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36" name="组合 35"/>
            <p:cNvGrpSpPr/>
            <p:nvPr/>
          </p:nvGrpSpPr>
          <p:grpSpPr>
            <a:xfrm>
              <a:off x="8413077" y="3433067"/>
              <a:ext cx="996696" cy="443820"/>
              <a:chOff x="2551176" y="3438144"/>
              <a:chExt cx="996696" cy="443820"/>
            </a:xfrm>
          </p:grpSpPr>
          <p:cxnSp>
            <p:nvCxnSpPr>
              <p:cNvPr id="37" name="直接连接符 36"/>
              <p:cNvCxnSpPr/>
              <p:nvPr/>
            </p:nvCxnSpPr>
            <p:spPr>
              <a:xfrm>
                <a:off x="2551176" y="3438144"/>
                <a:ext cx="99669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2755902" y="3512632"/>
                <a:ext cx="694945" cy="369332"/>
              </a:xfrm>
              <a:prstGeom prst="rect">
                <a:avLst/>
              </a:prstGeom>
              <a:noFill/>
            </p:spPr>
            <p:txBody>
              <a:bodyPr wrap="square" rtlCol="0">
                <a:spAutoFit/>
              </a:bodyPr>
              <a:lstStyle/>
              <a:p>
                <a:r>
                  <a:rPr lang="zh-CN" altLang="en-US" b="1" dirty="0" smtClean="0">
                    <a:solidFill>
                      <a:prstClr val="white"/>
                    </a:solidFill>
                    <a:latin typeface="微软雅黑" panose="020B0503020204020204" pitchFamily="34" charset="-122"/>
                    <a:ea typeface="微软雅黑" panose="020B0503020204020204" pitchFamily="34" charset="-122"/>
                  </a:rPr>
                  <a:t>标题</a:t>
                </a:r>
              </a:p>
            </p:txBody>
          </p:sp>
        </p:grpSp>
      </p:grpSp>
      <p:cxnSp>
        <p:nvCxnSpPr>
          <p:cNvPr id="51" name="直接连接符 50"/>
          <p:cNvCxnSpPr/>
          <p:nvPr/>
        </p:nvCxnSpPr>
        <p:spPr>
          <a:xfrm>
            <a:off x="1962265" y="4456478"/>
            <a:ext cx="8333879" cy="0"/>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1928020" y="4679763"/>
            <a:ext cx="8515465" cy="830997"/>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点击输入文本内容点击输入文本内容点击输入文本内容点击输入文本内容点击输入文本</a:t>
            </a:r>
            <a:r>
              <a:rPr lang="zh-CN" altLang="en-US" sz="1600" dirty="0" smtClean="0">
                <a:latin typeface="微软雅黑" panose="020B0503020204020204" pitchFamily="34" charset="-122"/>
                <a:ea typeface="微软雅黑" panose="020B0503020204020204" pitchFamily="34" charset="-122"/>
                <a:cs typeface="Aharoni" panose="02010803020104030203" pitchFamily="2" charset="-79"/>
              </a:rPr>
              <a:t>内容</a:t>
            </a:r>
            <a:r>
              <a:rPr lang="zh-CN" altLang="en-US" sz="16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点击输入文本内容点击输入文本内容点击输入文本内容点击输入文本内容点击输入文本</a:t>
            </a:r>
            <a:r>
              <a:rPr lang="zh-CN" altLang="en-US" sz="1600" dirty="0" smtClean="0">
                <a:latin typeface="微软雅黑" panose="020B0503020204020204" pitchFamily="34" charset="-122"/>
                <a:ea typeface="微软雅黑" panose="020B0503020204020204" pitchFamily="34" charset="-122"/>
                <a:cs typeface="Aharoni" panose="02010803020104030203" pitchFamily="2" charset="-79"/>
              </a:rPr>
              <a:t>内容</a:t>
            </a:r>
            <a:r>
              <a:rPr lang="zh-CN" altLang="en-US" sz="16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点击输入文本内容点击输入文本内容点击输入文本内容点击输入文本内容点击输入文本内容</a:t>
            </a:r>
            <a:endParaRPr lang="en-US" altLang="zh-CN" sz="1600" dirty="0">
              <a:solidFill>
                <a:prstClr val="black"/>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公司优势</a:t>
            </a:r>
            <a:endParaRPr lang="zh-CN" altLang="en-US" sz="24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rotWithShape="1">
          <a:blip r:embed="rId3" cstate="screen"/>
          <a:srcRect l="22517"/>
          <a:stretch>
            <a:fillRect/>
          </a:stretch>
        </p:blipFill>
        <p:spPr>
          <a:xfrm>
            <a:off x="1108843" y="1415778"/>
            <a:ext cx="5760720" cy="4260976"/>
          </a:xfrm>
          <a:prstGeom prst="rect">
            <a:avLst/>
          </a:prstGeom>
        </p:spPr>
      </p:pic>
      <p:sp>
        <p:nvSpPr>
          <p:cNvPr id="5" name="Rectangle 22"/>
          <p:cNvSpPr/>
          <p:nvPr/>
        </p:nvSpPr>
        <p:spPr>
          <a:xfrm>
            <a:off x="5400214" y="4606653"/>
            <a:ext cx="5805377" cy="1499191"/>
          </a:xfrm>
          <a:prstGeom prst="rect">
            <a:avLst/>
          </a:prstGeom>
          <a:solidFill>
            <a:srgbClr val="2D3E50">
              <a:alpha val="70000"/>
            </a:srgbClr>
          </a:solidFill>
          <a:ln w="0">
            <a:noFill/>
            <a:prstDash val="solid"/>
            <a:round/>
          </a:ln>
        </p:spPr>
        <p:txBody>
          <a:bodyPr vert="horz" wrap="square" lIns="121920" tIns="60960" rIns="121920" bIns="60960" numCol="1" anchor="t" anchorCtr="0" compatLnSpc="1"/>
          <a:lstStyle/>
          <a:p>
            <a:endParaRPr lang="en-US" sz="2400">
              <a:solidFill>
                <a:prstClr val="black"/>
              </a:solidFill>
            </a:endParaRPr>
          </a:p>
        </p:txBody>
      </p:sp>
      <p:sp>
        <p:nvSpPr>
          <p:cNvPr id="6" name="矩形 5"/>
          <p:cNvSpPr/>
          <p:nvPr/>
        </p:nvSpPr>
        <p:spPr>
          <a:xfrm>
            <a:off x="7067470" y="4940749"/>
            <a:ext cx="4093464" cy="830997"/>
          </a:xfrm>
          <a:prstGeom prst="rect">
            <a:avLst/>
          </a:prstGeom>
        </p:spPr>
        <p:txBody>
          <a:bodyPr wrap="square">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单击此处编辑您要的内容，建议您在展示时采用微软雅黑字体，本模版所有图形线条及其相应素材均可自由编辑、改色、替换。</a:t>
            </a:r>
          </a:p>
        </p:txBody>
      </p:sp>
      <p:sp>
        <p:nvSpPr>
          <p:cNvPr id="7" name="矩形 6"/>
          <p:cNvSpPr/>
          <p:nvPr/>
        </p:nvSpPr>
        <p:spPr>
          <a:xfrm>
            <a:off x="7433742" y="3320293"/>
            <a:ext cx="3771849" cy="1034129"/>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smtClean="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单击此处编辑您要的内容，建议您在展示时采用微软雅黑字体，本模版所有图形线条及其相应素材均可自由编辑、改色、替换。更多使用说明和作品请详阅模版最末的使用手册。</a:t>
            </a:r>
            <a:endParaRPr lang="en-US" altLang="zh-CN" sz="1400"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TextBox 13"/>
          <p:cNvSpPr txBox="1"/>
          <p:nvPr/>
        </p:nvSpPr>
        <p:spPr>
          <a:xfrm>
            <a:off x="7433742" y="2998343"/>
            <a:ext cx="2752879" cy="246221"/>
          </a:xfrm>
          <a:prstGeom prst="rect">
            <a:avLst/>
          </a:prstGeom>
          <a:noFill/>
        </p:spPr>
        <p:txBody>
          <a:bodyPr wrap="square" lIns="0" tIns="0" rIns="0" bIns="0" rtlCol="0" anchor="t" anchorCtr="0">
            <a:spAutoFit/>
          </a:bodyPr>
          <a:lstStyle/>
          <a:p>
            <a:pPr defTabSz="1216660">
              <a:spcBef>
                <a:spcPct val="20000"/>
              </a:spcBef>
              <a:defRPr/>
            </a:pPr>
            <a:r>
              <a:rPr lang="zh-CN" altLang="en-US" sz="1600" b="1" smtClean="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6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公司优势</a:t>
            </a:r>
            <a:endParaRPr lang="zh-CN" altLang="en-US" sz="24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rotWithShape="1">
          <a:blip r:embed="rId3" cstate="screen"/>
          <a:srcRect/>
          <a:stretch>
            <a:fillRect/>
          </a:stretch>
        </p:blipFill>
        <p:spPr>
          <a:xfrm>
            <a:off x="15146" y="1405567"/>
            <a:ext cx="12155640" cy="2724156"/>
          </a:xfrm>
          <a:prstGeom prst="rect">
            <a:avLst/>
          </a:prstGeom>
        </p:spPr>
      </p:pic>
      <p:grpSp>
        <p:nvGrpSpPr>
          <p:cNvPr id="5" name="组合 4"/>
          <p:cNvGrpSpPr/>
          <p:nvPr/>
        </p:nvGrpSpPr>
        <p:grpSpPr>
          <a:xfrm>
            <a:off x="779119" y="4627671"/>
            <a:ext cx="10518231" cy="301728"/>
            <a:chOff x="768959" y="4540041"/>
            <a:chExt cx="10518231" cy="301728"/>
          </a:xfrm>
        </p:grpSpPr>
        <p:sp>
          <p:nvSpPr>
            <p:cNvPr id="6" name="椭圆 5"/>
            <p:cNvSpPr/>
            <p:nvPr/>
          </p:nvSpPr>
          <p:spPr>
            <a:xfrm>
              <a:off x="768959" y="4540042"/>
              <a:ext cx="301727" cy="301727"/>
            </a:xfrm>
            <a:prstGeom prst="ellips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椭圆 6"/>
            <p:cNvSpPr/>
            <p:nvPr/>
          </p:nvSpPr>
          <p:spPr>
            <a:xfrm>
              <a:off x="5877211" y="4540041"/>
              <a:ext cx="301727" cy="301727"/>
            </a:xfrm>
            <a:prstGeom prst="ellips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椭圆 7"/>
            <p:cNvSpPr/>
            <p:nvPr/>
          </p:nvSpPr>
          <p:spPr>
            <a:xfrm>
              <a:off x="3323085" y="4540041"/>
              <a:ext cx="301727" cy="30172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椭圆 8"/>
            <p:cNvSpPr/>
            <p:nvPr/>
          </p:nvSpPr>
          <p:spPr>
            <a:xfrm>
              <a:off x="8431337" y="4540041"/>
              <a:ext cx="301727" cy="30172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椭圆 9"/>
            <p:cNvSpPr/>
            <p:nvPr/>
          </p:nvSpPr>
          <p:spPr>
            <a:xfrm>
              <a:off x="10985463" y="4540041"/>
              <a:ext cx="301727" cy="301727"/>
            </a:xfrm>
            <a:prstGeom prst="ellips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11" name="直接连接符 10"/>
            <p:cNvCxnSpPr/>
            <p:nvPr/>
          </p:nvCxnSpPr>
          <p:spPr>
            <a:xfrm>
              <a:off x="1226890" y="4690904"/>
              <a:ext cx="1885913"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809085" y="4690904"/>
              <a:ext cx="1885913"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369834" y="4690904"/>
              <a:ext cx="1885913"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8930583" y="4690904"/>
              <a:ext cx="1885913"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5" name="组合 14"/>
          <p:cNvGrpSpPr/>
          <p:nvPr/>
        </p:nvGrpSpPr>
        <p:grpSpPr>
          <a:xfrm>
            <a:off x="-147161" y="5078143"/>
            <a:ext cx="2133966" cy="891148"/>
            <a:chOff x="1440876" y="3008889"/>
            <a:chExt cx="2133966" cy="891148"/>
          </a:xfrm>
        </p:grpSpPr>
        <p:sp>
          <p:nvSpPr>
            <p:cNvPr id="16" name="文本框 15"/>
            <p:cNvSpPr txBox="1"/>
            <p:nvPr/>
          </p:nvSpPr>
          <p:spPr>
            <a:xfrm>
              <a:off x="1746143" y="3376817"/>
              <a:ext cx="1752499" cy="523220"/>
            </a:xfrm>
            <a:prstGeom prst="rect">
              <a:avLst/>
            </a:prstGeom>
            <a:noFill/>
          </p:spPr>
          <p:txBody>
            <a:bodyPr wrap="square" rtlCol="0">
              <a:spAutoFit/>
            </a:bodyPr>
            <a:lstStyle/>
            <a:p>
              <a:r>
                <a:rPr lang="zh-CN" altLang="en-US" sz="1400" dirty="0">
                  <a:solidFill>
                    <a:schemeClr val="bg1">
                      <a:lumMod val="75000"/>
                    </a:schemeClr>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solidFill>
                    <a:schemeClr val="bg1">
                      <a:lumMod val="75000"/>
                    </a:schemeClr>
                  </a:solidFill>
                  <a:latin typeface="微软雅黑" panose="020B0503020204020204" pitchFamily="34" charset="-122"/>
                  <a:ea typeface="微软雅黑" panose="020B0503020204020204" pitchFamily="34" charset="-122"/>
                  <a:cs typeface="Aharoni" panose="02010803020104030203" pitchFamily="2" charset="-79"/>
                </a:rPr>
                <a:t>内容</a:t>
              </a:r>
              <a:endParaRPr lang="zh-CN" altLang="en-US" sz="1400" dirty="0">
                <a:solidFill>
                  <a:schemeClr val="bg1">
                    <a:lumMod val="7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440876" y="3008889"/>
              <a:ext cx="2133966" cy="307777"/>
            </a:xfrm>
            <a:prstGeom prst="rect">
              <a:avLst/>
            </a:prstGeom>
            <a:noFill/>
          </p:spPr>
          <p:txBody>
            <a:bodyPr wrap="square" rtlCol="0">
              <a:spAutoFit/>
            </a:bodyPr>
            <a:lstStyle/>
            <a:p>
              <a:r>
                <a:rPr lang="zh-CN" altLang="en-US" sz="1400" b="1" dirty="0">
                  <a:solidFill>
                    <a:prstClr val="black"/>
                  </a:solidFill>
                  <a:latin typeface="微软雅黑" panose="020B0503020204020204" pitchFamily="34" charset="-122"/>
                  <a:ea typeface="微软雅黑" panose="020B0503020204020204" pitchFamily="34" charset="-122"/>
                </a:rPr>
                <a:t>      点此输入小标题</a:t>
              </a:r>
            </a:p>
          </p:txBody>
        </p:sp>
      </p:grpSp>
      <p:grpSp>
        <p:nvGrpSpPr>
          <p:cNvPr id="18" name="组合 17"/>
          <p:cNvGrpSpPr/>
          <p:nvPr/>
        </p:nvGrpSpPr>
        <p:grpSpPr>
          <a:xfrm>
            <a:off x="2406965" y="5090314"/>
            <a:ext cx="2133966" cy="891148"/>
            <a:chOff x="1440876" y="3008889"/>
            <a:chExt cx="2133966" cy="891148"/>
          </a:xfrm>
        </p:grpSpPr>
        <p:sp>
          <p:nvSpPr>
            <p:cNvPr id="19" name="文本框 18"/>
            <p:cNvSpPr txBox="1"/>
            <p:nvPr/>
          </p:nvSpPr>
          <p:spPr>
            <a:xfrm>
              <a:off x="1746143" y="3376817"/>
              <a:ext cx="1752499" cy="523220"/>
            </a:xfrm>
            <a:prstGeom prst="rect">
              <a:avLst/>
            </a:prstGeom>
            <a:noFill/>
          </p:spPr>
          <p:txBody>
            <a:bodyPr wrap="square" rtlCol="0">
              <a:spAutoFit/>
            </a:bodyPr>
            <a:lstStyle/>
            <a:p>
              <a:r>
                <a:rPr lang="zh-CN" altLang="en-US" sz="1400" dirty="0">
                  <a:solidFill>
                    <a:schemeClr val="bg1">
                      <a:lumMod val="75000"/>
                    </a:schemeClr>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chemeClr val="bg1">
                    <a:lumMod val="75000"/>
                  </a:schemeClr>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1440876" y="3008889"/>
              <a:ext cx="2133966" cy="307777"/>
            </a:xfrm>
            <a:prstGeom prst="rect">
              <a:avLst/>
            </a:prstGeom>
            <a:noFill/>
          </p:spPr>
          <p:txBody>
            <a:bodyPr wrap="square" rtlCol="0">
              <a:spAutoFit/>
            </a:bodyPr>
            <a:lstStyle/>
            <a:p>
              <a:r>
                <a:rPr lang="zh-CN" altLang="en-US" sz="1400" b="1" dirty="0">
                  <a:solidFill>
                    <a:prstClr val="black"/>
                  </a:solidFill>
                  <a:latin typeface="微软雅黑" panose="020B0503020204020204" pitchFamily="34" charset="-122"/>
                  <a:ea typeface="微软雅黑" panose="020B0503020204020204" pitchFamily="34" charset="-122"/>
                </a:rPr>
                <a:t>      点此输入小标题</a:t>
              </a:r>
            </a:p>
          </p:txBody>
        </p:sp>
      </p:grpSp>
      <p:grpSp>
        <p:nvGrpSpPr>
          <p:cNvPr id="21" name="组合 20"/>
          <p:cNvGrpSpPr/>
          <p:nvPr/>
        </p:nvGrpSpPr>
        <p:grpSpPr>
          <a:xfrm>
            <a:off x="4955148" y="5062443"/>
            <a:ext cx="2133966" cy="891148"/>
            <a:chOff x="1440876" y="3008889"/>
            <a:chExt cx="2133966" cy="891148"/>
          </a:xfrm>
        </p:grpSpPr>
        <p:sp>
          <p:nvSpPr>
            <p:cNvPr id="22" name="文本框 21"/>
            <p:cNvSpPr txBox="1"/>
            <p:nvPr/>
          </p:nvSpPr>
          <p:spPr>
            <a:xfrm>
              <a:off x="1746143" y="3376817"/>
              <a:ext cx="1752499" cy="523220"/>
            </a:xfrm>
            <a:prstGeom prst="rect">
              <a:avLst/>
            </a:prstGeom>
            <a:noFill/>
          </p:spPr>
          <p:txBody>
            <a:bodyPr wrap="square" rtlCol="0">
              <a:spAutoFit/>
            </a:bodyPr>
            <a:lstStyle/>
            <a:p>
              <a:r>
                <a:rPr lang="zh-CN" altLang="en-US" sz="1400" dirty="0">
                  <a:solidFill>
                    <a:schemeClr val="bg1">
                      <a:lumMod val="75000"/>
                    </a:schemeClr>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chemeClr val="bg1">
                    <a:lumMod val="75000"/>
                  </a:schemeClr>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1440876" y="3008889"/>
              <a:ext cx="2133966" cy="307777"/>
            </a:xfrm>
            <a:prstGeom prst="rect">
              <a:avLst/>
            </a:prstGeom>
            <a:noFill/>
          </p:spPr>
          <p:txBody>
            <a:bodyPr wrap="square" rtlCol="0">
              <a:spAutoFit/>
            </a:bodyPr>
            <a:lstStyle/>
            <a:p>
              <a:r>
                <a:rPr lang="zh-CN" altLang="en-US" sz="1400" b="1" dirty="0">
                  <a:solidFill>
                    <a:prstClr val="black"/>
                  </a:solidFill>
                  <a:latin typeface="微软雅黑" panose="020B0503020204020204" pitchFamily="34" charset="-122"/>
                  <a:ea typeface="微软雅黑" panose="020B0503020204020204" pitchFamily="34" charset="-122"/>
                </a:rPr>
                <a:t>      点此输入小标题</a:t>
              </a:r>
            </a:p>
          </p:txBody>
        </p:sp>
      </p:grpSp>
      <p:grpSp>
        <p:nvGrpSpPr>
          <p:cNvPr id="24" name="组合 23"/>
          <p:cNvGrpSpPr/>
          <p:nvPr/>
        </p:nvGrpSpPr>
        <p:grpSpPr>
          <a:xfrm>
            <a:off x="7515217" y="5025011"/>
            <a:ext cx="2133966" cy="891148"/>
            <a:chOff x="1440876" y="3008889"/>
            <a:chExt cx="2133966" cy="891148"/>
          </a:xfrm>
        </p:grpSpPr>
        <p:sp>
          <p:nvSpPr>
            <p:cNvPr id="25" name="文本框 24"/>
            <p:cNvSpPr txBox="1"/>
            <p:nvPr/>
          </p:nvSpPr>
          <p:spPr>
            <a:xfrm>
              <a:off x="1746143" y="3376817"/>
              <a:ext cx="1752499" cy="523220"/>
            </a:xfrm>
            <a:prstGeom prst="rect">
              <a:avLst/>
            </a:prstGeom>
            <a:noFill/>
          </p:spPr>
          <p:txBody>
            <a:bodyPr wrap="square" rtlCol="0">
              <a:spAutoFit/>
            </a:bodyPr>
            <a:lstStyle/>
            <a:p>
              <a:r>
                <a:rPr lang="zh-CN" altLang="en-US" sz="1400" dirty="0">
                  <a:solidFill>
                    <a:schemeClr val="bg1">
                      <a:lumMod val="75000"/>
                    </a:schemeClr>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chemeClr val="bg1">
                    <a:lumMod val="75000"/>
                  </a:schemeClr>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1440876" y="3008889"/>
              <a:ext cx="2133966" cy="307777"/>
            </a:xfrm>
            <a:prstGeom prst="rect">
              <a:avLst/>
            </a:prstGeom>
            <a:noFill/>
          </p:spPr>
          <p:txBody>
            <a:bodyPr wrap="square" rtlCol="0">
              <a:spAutoFit/>
            </a:bodyPr>
            <a:lstStyle/>
            <a:p>
              <a:r>
                <a:rPr lang="zh-CN" altLang="en-US" sz="1400" b="1" dirty="0">
                  <a:solidFill>
                    <a:prstClr val="black"/>
                  </a:solidFill>
                  <a:latin typeface="微软雅黑" panose="020B0503020204020204" pitchFamily="34" charset="-122"/>
                  <a:ea typeface="微软雅黑" panose="020B0503020204020204" pitchFamily="34" charset="-122"/>
                </a:rPr>
                <a:t>      点此输入小标题</a:t>
              </a:r>
            </a:p>
          </p:txBody>
        </p:sp>
      </p:grpSp>
      <p:grpSp>
        <p:nvGrpSpPr>
          <p:cNvPr id="27" name="组合 26"/>
          <p:cNvGrpSpPr/>
          <p:nvPr/>
        </p:nvGrpSpPr>
        <p:grpSpPr>
          <a:xfrm>
            <a:off x="10036820" y="5024912"/>
            <a:ext cx="2133966" cy="891148"/>
            <a:chOff x="1440876" y="3008889"/>
            <a:chExt cx="2133966" cy="891148"/>
          </a:xfrm>
        </p:grpSpPr>
        <p:sp>
          <p:nvSpPr>
            <p:cNvPr id="28" name="文本框 27"/>
            <p:cNvSpPr txBox="1"/>
            <p:nvPr/>
          </p:nvSpPr>
          <p:spPr>
            <a:xfrm>
              <a:off x="1746143" y="3376817"/>
              <a:ext cx="1752499" cy="523220"/>
            </a:xfrm>
            <a:prstGeom prst="rect">
              <a:avLst/>
            </a:prstGeom>
            <a:noFill/>
          </p:spPr>
          <p:txBody>
            <a:bodyPr wrap="square" rtlCol="0">
              <a:spAutoFit/>
            </a:bodyPr>
            <a:lstStyle/>
            <a:p>
              <a:r>
                <a:rPr lang="zh-CN" altLang="en-US" sz="1400" dirty="0">
                  <a:solidFill>
                    <a:schemeClr val="bg1">
                      <a:lumMod val="75000"/>
                    </a:schemeClr>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chemeClr val="bg1">
                    <a:lumMod val="7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1440876" y="3008889"/>
              <a:ext cx="2133966" cy="307777"/>
            </a:xfrm>
            <a:prstGeom prst="rect">
              <a:avLst/>
            </a:prstGeom>
            <a:noFill/>
          </p:spPr>
          <p:txBody>
            <a:bodyPr wrap="square" rtlCol="0">
              <a:spAutoFit/>
            </a:bodyPr>
            <a:lstStyle/>
            <a:p>
              <a:r>
                <a:rPr lang="zh-CN" altLang="en-US" sz="1400" b="1" dirty="0">
                  <a:solidFill>
                    <a:prstClr val="black"/>
                  </a:solidFill>
                  <a:latin typeface="微软雅黑" panose="020B0503020204020204" pitchFamily="34" charset="-122"/>
                  <a:ea typeface="微软雅黑" panose="020B0503020204020204" pitchFamily="34" charset="-122"/>
                </a:rPr>
                <a:t>      点此输入小标题</a:t>
              </a:r>
            </a:p>
          </p:txBody>
        </p:sp>
      </p:gr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公司优势</a:t>
            </a:r>
            <a:endParaRPr lang="zh-CN" altLang="en-US" sz="2400" dirty="0">
              <a:latin typeface="微软雅黑" panose="020B0503020204020204" pitchFamily="34" charset="-122"/>
              <a:ea typeface="微软雅黑" panose="020B0503020204020204" pitchFamily="34" charset="-122"/>
            </a:endParaRPr>
          </a:p>
        </p:txBody>
      </p:sp>
      <p:grpSp>
        <p:nvGrpSpPr>
          <p:cNvPr id="4" name="Group 1"/>
          <p:cNvGrpSpPr/>
          <p:nvPr/>
        </p:nvGrpSpPr>
        <p:grpSpPr>
          <a:xfrm>
            <a:off x="5988543" y="1746552"/>
            <a:ext cx="225941" cy="4253265"/>
            <a:chOff x="6017571" y="1819122"/>
            <a:chExt cx="225941" cy="4253265"/>
          </a:xfrm>
          <a:solidFill>
            <a:srgbClr val="C1C7D0"/>
          </a:solidFill>
        </p:grpSpPr>
        <p:sp>
          <p:nvSpPr>
            <p:cNvPr id="5" name="Rectangle 2"/>
            <p:cNvSpPr/>
            <p:nvPr/>
          </p:nvSpPr>
          <p:spPr>
            <a:xfrm>
              <a:off x="6061444" y="1913637"/>
              <a:ext cx="138196" cy="4158750"/>
            </a:xfrm>
            <a:prstGeom prst="rect">
              <a:avLst/>
            </a:prstGeom>
            <a:grpFill/>
            <a:ln w="12700" cap="flat" cmpd="sng" algn="ctr">
              <a:noFill/>
              <a:prstDash val="solid"/>
              <a:miter lim="800000"/>
            </a:ln>
            <a:effectLst/>
          </p:spPr>
          <p:txBody>
            <a:bodyPr rtlCol="0" anchor="ctr"/>
            <a:lstStyle/>
            <a:p>
              <a:pPr marL="0" marR="0" lvl="0" indent="0" algn="ctr" defTabSz="1371600" eaLnBrk="1" fontAlgn="auto" latinLnBrk="0" hangingPunct="1">
                <a:lnSpc>
                  <a:spcPct val="100000"/>
                </a:lnSpc>
                <a:spcBef>
                  <a:spcPts val="0"/>
                </a:spcBef>
                <a:spcAft>
                  <a:spcPts val="0"/>
                </a:spcAft>
                <a:buClrTx/>
                <a:buSzTx/>
                <a:buFontTx/>
                <a:buNone/>
                <a:defRPr/>
              </a:pPr>
              <a:endParaRPr kumimoji="0" lang="en-US" sz="2700" b="0" i="0" u="none" strike="noStrike" kern="0" cap="none" spc="0" normalizeH="0" baseline="0" noProof="0" smtClean="0">
                <a:ln>
                  <a:noFill/>
                </a:ln>
                <a:solidFill>
                  <a:prstClr val="white"/>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6" name="Rectangle 3"/>
            <p:cNvSpPr/>
            <p:nvPr/>
          </p:nvSpPr>
          <p:spPr>
            <a:xfrm>
              <a:off x="6017571" y="1819122"/>
              <a:ext cx="225941" cy="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7" name="Notched Right Arrow 4"/>
          <p:cNvSpPr/>
          <p:nvPr/>
        </p:nvSpPr>
        <p:spPr>
          <a:xfrm rot="21267793">
            <a:off x="4875552" y="2049576"/>
            <a:ext cx="2712856" cy="752162"/>
          </a:xfrm>
          <a:prstGeom prst="notchedRightArrow">
            <a:avLst>
              <a:gd name="adj1" fmla="val 100000"/>
              <a:gd name="adj2" fmla="val 32381"/>
            </a:avLst>
          </a:prstGeom>
          <a:solidFill>
            <a:srgbClr val="2D3E50"/>
          </a:solidFill>
          <a:ln w="12700" cap="flat" cmpd="sng" algn="ctr">
            <a:noFill/>
            <a:prstDash val="solid"/>
            <a:miter lim="800000"/>
          </a:ln>
          <a:effectLst/>
        </p:spPr>
        <p:txBody>
          <a:bodyPr rtlCol="0" anchor="ctr"/>
          <a:lstStyle/>
          <a:p>
            <a:pPr algn="ctr"/>
            <a:endParaRPr lang="en-GB" sz="2800" b="1" dirty="0">
              <a:solidFill>
                <a:schemeClr val="bg1"/>
              </a:solidFill>
              <a:latin typeface="Arial" panose="020B0604020202020204" pitchFamily="34" charset="0"/>
              <a:ea typeface="微软雅黑" panose="020B0503020204020204" pitchFamily="34" charset="-122"/>
              <a:cs typeface="Clear Sans" panose="020B0503030202020304" pitchFamily="34" charset="0"/>
              <a:sym typeface="Arial" panose="020B0604020202020204" pitchFamily="34" charset="0"/>
            </a:endParaRPr>
          </a:p>
        </p:txBody>
      </p:sp>
      <p:sp>
        <p:nvSpPr>
          <p:cNvPr id="8" name="Notched Right Arrow 5"/>
          <p:cNvSpPr/>
          <p:nvPr/>
        </p:nvSpPr>
        <p:spPr>
          <a:xfrm flipH="1">
            <a:off x="4599926" y="2980925"/>
            <a:ext cx="2864979" cy="752162"/>
          </a:xfrm>
          <a:prstGeom prst="notchedRightArrow">
            <a:avLst>
              <a:gd name="adj1" fmla="val 100000"/>
              <a:gd name="adj2" fmla="val 32381"/>
            </a:avLst>
          </a:prstGeom>
          <a:solidFill>
            <a:srgbClr val="2D3E50"/>
          </a:solidFill>
          <a:ln w="12700" cap="flat" cmpd="sng" algn="ctr">
            <a:noFill/>
            <a:prstDash val="solid"/>
            <a:miter lim="800000"/>
          </a:ln>
          <a:effectLst/>
        </p:spPr>
        <p:txBody>
          <a:bodyPr rtlCol="0" anchor="ctr"/>
          <a:lstStyle/>
          <a:p>
            <a:pPr algn="ctr"/>
            <a:endParaRPr lang="en-GB" sz="2800" b="1" dirty="0">
              <a:solidFill>
                <a:schemeClr val="bg1"/>
              </a:solidFill>
              <a:latin typeface="Arial" panose="020B0604020202020204" pitchFamily="34" charset="0"/>
              <a:ea typeface="微软雅黑" panose="020B0503020204020204" pitchFamily="34" charset="-122"/>
              <a:cs typeface="Clear Sans" panose="020B0503030202020304" pitchFamily="34" charset="0"/>
              <a:sym typeface="Arial" panose="020B0604020202020204" pitchFamily="34" charset="0"/>
            </a:endParaRPr>
          </a:p>
        </p:txBody>
      </p:sp>
      <p:sp>
        <p:nvSpPr>
          <p:cNvPr id="9" name="Notched Right Arrow 6"/>
          <p:cNvSpPr/>
          <p:nvPr/>
        </p:nvSpPr>
        <p:spPr>
          <a:xfrm rot="21318851">
            <a:off x="4802591" y="3887701"/>
            <a:ext cx="2712856" cy="752162"/>
          </a:xfrm>
          <a:prstGeom prst="notchedRightArrow">
            <a:avLst>
              <a:gd name="adj1" fmla="val 100000"/>
              <a:gd name="adj2" fmla="val 32381"/>
            </a:avLst>
          </a:prstGeom>
          <a:solidFill>
            <a:srgbClr val="2D3E50"/>
          </a:solidFill>
          <a:ln w="12700" cap="flat" cmpd="sng" algn="ctr">
            <a:noFill/>
            <a:prstDash val="solid"/>
            <a:miter lim="800000"/>
          </a:ln>
          <a:effectLst/>
        </p:spPr>
        <p:txBody>
          <a:bodyPr rtlCol="0" anchor="ctr"/>
          <a:lstStyle/>
          <a:p>
            <a:pPr algn="ctr"/>
            <a:endParaRPr lang="en-GB" sz="2800" b="1" dirty="0">
              <a:solidFill>
                <a:schemeClr val="bg1"/>
              </a:solidFill>
              <a:latin typeface="Arial" panose="020B0604020202020204" pitchFamily="34" charset="0"/>
              <a:ea typeface="微软雅黑" panose="020B0503020204020204" pitchFamily="34" charset="-122"/>
              <a:cs typeface="Clear Sans" panose="020B0503030202020304" pitchFamily="34" charset="0"/>
              <a:sym typeface="Arial" panose="020B0604020202020204" pitchFamily="34" charset="0"/>
            </a:endParaRPr>
          </a:p>
        </p:txBody>
      </p:sp>
      <p:sp>
        <p:nvSpPr>
          <p:cNvPr id="10" name="Notched Right Arrow 7"/>
          <p:cNvSpPr/>
          <p:nvPr/>
        </p:nvSpPr>
        <p:spPr>
          <a:xfrm flipH="1">
            <a:off x="4545536" y="4798385"/>
            <a:ext cx="2973758" cy="752162"/>
          </a:xfrm>
          <a:prstGeom prst="notchedRightArrow">
            <a:avLst>
              <a:gd name="adj1" fmla="val 100000"/>
              <a:gd name="adj2" fmla="val 32381"/>
            </a:avLst>
          </a:prstGeom>
          <a:solidFill>
            <a:srgbClr val="2D3E50"/>
          </a:solidFill>
          <a:ln w="12700" cap="flat" cmpd="sng" algn="ctr">
            <a:noFill/>
            <a:prstDash val="solid"/>
            <a:miter lim="800000"/>
          </a:ln>
          <a:effectLst/>
        </p:spPr>
        <p:txBody>
          <a:bodyPr rtlCol="0" anchor="ctr"/>
          <a:lstStyle/>
          <a:p>
            <a:pPr algn="ctr"/>
            <a:r>
              <a:rPr lang="en-GB" sz="2800" b="1" dirty="0" smtClean="0">
                <a:solidFill>
                  <a:schemeClr val="bg1"/>
                </a:solidFill>
                <a:latin typeface="Arial" panose="020B0604020202020204" pitchFamily="34" charset="0"/>
                <a:ea typeface="微软雅黑" panose="020B0503020204020204" pitchFamily="34" charset="-122"/>
                <a:cs typeface="Clear Sans" panose="020B0503030202020304" pitchFamily="34" charset="0"/>
                <a:sym typeface="Arial" panose="020B0604020202020204" pitchFamily="34" charset="0"/>
              </a:rPr>
              <a:t>	</a:t>
            </a:r>
            <a:endParaRPr lang="en-GB" sz="2800" b="1" dirty="0">
              <a:solidFill>
                <a:schemeClr val="bg1"/>
              </a:solidFill>
              <a:latin typeface="Arial" panose="020B0604020202020204" pitchFamily="34" charset="0"/>
              <a:ea typeface="微软雅黑" panose="020B0503020204020204" pitchFamily="34" charset="-122"/>
              <a:cs typeface="Clear Sans" panose="020B0503030202020304" pitchFamily="34" charset="0"/>
              <a:sym typeface="Arial" panose="020B0604020202020204" pitchFamily="34" charset="0"/>
            </a:endParaRPr>
          </a:p>
        </p:txBody>
      </p:sp>
      <p:sp>
        <p:nvSpPr>
          <p:cNvPr id="11" name="TextBox 13"/>
          <p:cNvSpPr txBox="1"/>
          <p:nvPr/>
        </p:nvSpPr>
        <p:spPr>
          <a:xfrm>
            <a:off x="7859477" y="2106212"/>
            <a:ext cx="2338080" cy="246221"/>
          </a:xfrm>
          <a:prstGeom prst="rect">
            <a:avLst/>
          </a:prstGeom>
          <a:noFill/>
        </p:spPr>
        <p:txBody>
          <a:bodyPr wrap="square" lIns="0" tIns="0" rIns="0" bIns="0" rtlCol="0" anchor="t" anchorCtr="0">
            <a:spAutoFit/>
          </a:bodyPr>
          <a:lstStyle/>
          <a:p>
            <a:pPr defTabSz="1216660">
              <a:spcBef>
                <a:spcPct val="20000"/>
              </a:spcBef>
              <a:defRPr/>
            </a:pPr>
            <a:r>
              <a:rPr lang="zh-CN" altLang="en-US" sz="1600" b="1" dirty="0" smtClean="0">
                <a:solidFill>
                  <a:srgbClr val="415064"/>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600" b="1" dirty="0">
              <a:solidFill>
                <a:srgbClr val="415064"/>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13"/>
          <p:cNvSpPr txBox="1"/>
          <p:nvPr/>
        </p:nvSpPr>
        <p:spPr>
          <a:xfrm>
            <a:off x="7863558" y="2392117"/>
            <a:ext cx="2333999" cy="369332"/>
          </a:xfrm>
          <a:prstGeom prst="rect">
            <a:avLst/>
          </a:prstGeom>
          <a:noFill/>
        </p:spPr>
        <p:txBody>
          <a:bodyPr wrap="square" lIns="0" tIns="0" rIns="0" bIns="0" rtlCol="0" anchor="t" anchorCtr="0">
            <a:spAutoFit/>
          </a:bodyPr>
          <a:lstStyle/>
          <a:p>
            <a:pPr defTabSz="1216660">
              <a:spcBef>
                <a:spcPct val="20000"/>
              </a:spcBef>
              <a:defRPr/>
            </a:pPr>
            <a:r>
              <a:rPr lang="zh-CN" altLang="en-US" sz="1200" dirty="0" smtClean="0">
                <a:solidFill>
                  <a:srgbClr val="415064"/>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1200" dirty="0">
              <a:solidFill>
                <a:srgbClr val="415064"/>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TextBox 13"/>
          <p:cNvSpPr txBox="1"/>
          <p:nvPr/>
        </p:nvSpPr>
        <p:spPr>
          <a:xfrm>
            <a:off x="7880720" y="3843750"/>
            <a:ext cx="2338080" cy="246221"/>
          </a:xfrm>
          <a:prstGeom prst="rect">
            <a:avLst/>
          </a:prstGeom>
          <a:noFill/>
        </p:spPr>
        <p:txBody>
          <a:bodyPr wrap="square" lIns="0" tIns="0" rIns="0" bIns="0" rtlCol="0" anchor="t" anchorCtr="0">
            <a:spAutoFit/>
          </a:bodyPr>
          <a:lstStyle/>
          <a:p>
            <a:pPr defTabSz="1216660">
              <a:spcBef>
                <a:spcPct val="20000"/>
              </a:spcBef>
              <a:defRPr/>
            </a:pPr>
            <a:r>
              <a:rPr lang="zh-CN" altLang="en-US" sz="1600" b="1" dirty="0" smtClean="0">
                <a:solidFill>
                  <a:srgbClr val="415064"/>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600" b="1" dirty="0">
              <a:solidFill>
                <a:srgbClr val="415064"/>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TextBox 13"/>
          <p:cNvSpPr txBox="1"/>
          <p:nvPr/>
        </p:nvSpPr>
        <p:spPr>
          <a:xfrm>
            <a:off x="7884801" y="4129655"/>
            <a:ext cx="2333999" cy="369332"/>
          </a:xfrm>
          <a:prstGeom prst="rect">
            <a:avLst/>
          </a:prstGeom>
          <a:noFill/>
        </p:spPr>
        <p:txBody>
          <a:bodyPr wrap="square" lIns="0" tIns="0" rIns="0" bIns="0" rtlCol="0" anchor="t" anchorCtr="0">
            <a:spAutoFit/>
          </a:bodyPr>
          <a:lstStyle/>
          <a:p>
            <a:pPr defTabSz="1216660">
              <a:spcBef>
                <a:spcPct val="20000"/>
              </a:spcBef>
              <a:defRPr/>
            </a:pPr>
            <a:r>
              <a:rPr lang="zh-CN" altLang="en-US" sz="1200" dirty="0" smtClean="0">
                <a:solidFill>
                  <a:srgbClr val="415064"/>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1200" dirty="0">
              <a:solidFill>
                <a:srgbClr val="415064"/>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13"/>
          <p:cNvSpPr txBox="1"/>
          <p:nvPr/>
        </p:nvSpPr>
        <p:spPr>
          <a:xfrm>
            <a:off x="2035563" y="3157772"/>
            <a:ext cx="2338080" cy="246221"/>
          </a:xfrm>
          <a:prstGeom prst="rect">
            <a:avLst/>
          </a:prstGeom>
          <a:noFill/>
        </p:spPr>
        <p:txBody>
          <a:bodyPr wrap="square" lIns="0" tIns="0" rIns="0" bIns="0" rtlCol="0" anchor="t" anchorCtr="0">
            <a:spAutoFit/>
          </a:bodyPr>
          <a:lstStyle/>
          <a:p>
            <a:pPr algn="r" defTabSz="1216660">
              <a:spcBef>
                <a:spcPct val="20000"/>
              </a:spcBef>
              <a:defRPr/>
            </a:pPr>
            <a:r>
              <a:rPr lang="zh-CN" altLang="en-US" sz="1600" b="1" dirty="0" smtClean="0">
                <a:solidFill>
                  <a:srgbClr val="415064"/>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600" b="1" dirty="0">
              <a:solidFill>
                <a:srgbClr val="415064"/>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TextBox 13"/>
          <p:cNvSpPr txBox="1"/>
          <p:nvPr/>
        </p:nvSpPr>
        <p:spPr>
          <a:xfrm>
            <a:off x="2039644" y="3443677"/>
            <a:ext cx="2333999" cy="369332"/>
          </a:xfrm>
          <a:prstGeom prst="rect">
            <a:avLst/>
          </a:prstGeom>
          <a:noFill/>
        </p:spPr>
        <p:txBody>
          <a:bodyPr wrap="square" lIns="0" tIns="0" rIns="0" bIns="0" rtlCol="0" anchor="t" anchorCtr="0">
            <a:spAutoFit/>
          </a:bodyPr>
          <a:lstStyle/>
          <a:p>
            <a:pPr algn="r" defTabSz="1216660">
              <a:spcBef>
                <a:spcPct val="20000"/>
              </a:spcBef>
              <a:defRPr/>
            </a:pPr>
            <a:r>
              <a:rPr lang="zh-CN" altLang="en-US" sz="1200" dirty="0" smtClean="0">
                <a:solidFill>
                  <a:srgbClr val="415064"/>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1200" dirty="0">
              <a:solidFill>
                <a:srgbClr val="415064"/>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TextBox 13"/>
          <p:cNvSpPr txBox="1"/>
          <p:nvPr/>
        </p:nvSpPr>
        <p:spPr>
          <a:xfrm>
            <a:off x="2056806" y="4895310"/>
            <a:ext cx="2338080" cy="246221"/>
          </a:xfrm>
          <a:prstGeom prst="rect">
            <a:avLst/>
          </a:prstGeom>
          <a:noFill/>
        </p:spPr>
        <p:txBody>
          <a:bodyPr wrap="square" lIns="0" tIns="0" rIns="0" bIns="0" rtlCol="0" anchor="t" anchorCtr="0">
            <a:spAutoFit/>
          </a:bodyPr>
          <a:lstStyle/>
          <a:p>
            <a:pPr algn="r" defTabSz="1216660">
              <a:spcBef>
                <a:spcPct val="20000"/>
              </a:spcBef>
              <a:defRPr/>
            </a:pPr>
            <a:r>
              <a:rPr lang="zh-CN" altLang="en-US" sz="1600" b="1" dirty="0" smtClean="0">
                <a:solidFill>
                  <a:srgbClr val="415064"/>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600" b="1" dirty="0">
              <a:solidFill>
                <a:srgbClr val="415064"/>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TextBox 13"/>
          <p:cNvSpPr txBox="1"/>
          <p:nvPr/>
        </p:nvSpPr>
        <p:spPr>
          <a:xfrm>
            <a:off x="2060887" y="5181215"/>
            <a:ext cx="2333999" cy="369332"/>
          </a:xfrm>
          <a:prstGeom prst="rect">
            <a:avLst/>
          </a:prstGeom>
          <a:noFill/>
        </p:spPr>
        <p:txBody>
          <a:bodyPr wrap="square" lIns="0" tIns="0" rIns="0" bIns="0" rtlCol="0" anchor="t" anchorCtr="0">
            <a:spAutoFit/>
          </a:bodyPr>
          <a:lstStyle/>
          <a:p>
            <a:pPr algn="r" defTabSz="1216660">
              <a:spcBef>
                <a:spcPct val="20000"/>
              </a:spcBef>
              <a:defRPr/>
            </a:pPr>
            <a:r>
              <a:rPr lang="zh-CN" altLang="en-US" sz="1200" dirty="0" smtClean="0">
                <a:solidFill>
                  <a:srgbClr val="415064"/>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1200" dirty="0">
              <a:solidFill>
                <a:srgbClr val="415064"/>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TextBox 13"/>
          <p:cNvSpPr txBox="1"/>
          <p:nvPr/>
        </p:nvSpPr>
        <p:spPr>
          <a:xfrm>
            <a:off x="5550357" y="2145895"/>
            <a:ext cx="964118" cy="492443"/>
          </a:xfrm>
          <a:prstGeom prst="rect">
            <a:avLst/>
          </a:prstGeom>
          <a:noFill/>
        </p:spPr>
        <p:txBody>
          <a:bodyPr wrap="square" lIns="0" tIns="0" rIns="0" bIns="0" rtlCol="0" anchor="t" anchorCtr="0">
            <a:spAutoFit/>
          </a:bodyPr>
          <a:lstStyle/>
          <a:p>
            <a:pPr algn="ctr" defTabSz="1216660">
              <a:spcBef>
                <a:spcPct val="20000"/>
              </a:spcBef>
              <a:defRPr/>
            </a:pPr>
            <a:r>
              <a:rPr lang="en-US" sz="32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en-US" sz="3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3"/>
          <p:cNvSpPr txBox="1"/>
          <p:nvPr/>
        </p:nvSpPr>
        <p:spPr>
          <a:xfrm>
            <a:off x="5550357" y="4005293"/>
            <a:ext cx="964118" cy="492443"/>
          </a:xfrm>
          <a:prstGeom prst="rect">
            <a:avLst/>
          </a:prstGeom>
          <a:noFill/>
        </p:spPr>
        <p:txBody>
          <a:bodyPr wrap="square" lIns="0" tIns="0" rIns="0" bIns="0" rtlCol="0" anchor="t" anchorCtr="0">
            <a:spAutoFit/>
          </a:bodyPr>
          <a:lstStyle/>
          <a:p>
            <a:pPr algn="ctr" defTabSz="1216660">
              <a:spcBef>
                <a:spcPct val="20000"/>
              </a:spcBef>
              <a:defRPr/>
            </a:pPr>
            <a:r>
              <a:rPr lang="en-US" sz="32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en-US" sz="3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13"/>
          <p:cNvSpPr txBox="1"/>
          <p:nvPr/>
        </p:nvSpPr>
        <p:spPr>
          <a:xfrm>
            <a:off x="5550357" y="4934993"/>
            <a:ext cx="964118" cy="492443"/>
          </a:xfrm>
          <a:prstGeom prst="rect">
            <a:avLst/>
          </a:prstGeom>
          <a:noFill/>
        </p:spPr>
        <p:txBody>
          <a:bodyPr wrap="square" lIns="0" tIns="0" rIns="0" bIns="0" rtlCol="0" anchor="t" anchorCtr="0">
            <a:spAutoFit/>
          </a:bodyPr>
          <a:lstStyle/>
          <a:p>
            <a:pPr algn="ctr" defTabSz="1216660">
              <a:spcBef>
                <a:spcPct val="20000"/>
              </a:spcBef>
              <a:defRPr/>
            </a:pPr>
            <a:r>
              <a:rPr lang="en-US" sz="32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04</a:t>
            </a:r>
            <a:endParaRPr lang="en-US" sz="3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13"/>
          <p:cNvSpPr txBox="1"/>
          <p:nvPr/>
        </p:nvSpPr>
        <p:spPr>
          <a:xfrm>
            <a:off x="5550357" y="3075594"/>
            <a:ext cx="964118" cy="492443"/>
          </a:xfrm>
          <a:prstGeom prst="rect">
            <a:avLst/>
          </a:prstGeom>
          <a:noFill/>
        </p:spPr>
        <p:txBody>
          <a:bodyPr wrap="square" lIns="0" tIns="0" rIns="0" bIns="0" rtlCol="0" anchor="t" anchorCtr="0">
            <a:spAutoFit/>
          </a:bodyPr>
          <a:lstStyle/>
          <a:p>
            <a:pPr algn="ctr" defTabSz="1216660">
              <a:spcBef>
                <a:spcPct val="20000"/>
              </a:spcBef>
              <a:defRPr/>
            </a:pPr>
            <a:r>
              <a:rPr lang="en-US" sz="32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en-US" sz="3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a:srcRect t="14190"/>
          <a:stretch>
            <a:fillRect/>
          </a:stretch>
        </p:blipFill>
        <p:spPr>
          <a:xfrm>
            <a:off x="0" y="0"/>
            <a:ext cx="12192000" cy="6858000"/>
          </a:xfrm>
          <a:prstGeom prst="rect">
            <a:avLst/>
          </a:prstGeom>
        </p:spPr>
      </p:pic>
      <p:grpSp>
        <p:nvGrpSpPr>
          <p:cNvPr id="109" name="组合 4出自【趣你的PPT】(微信:qunideppt)：最优质的PPT资源库"/>
          <p:cNvGrpSpPr/>
          <p:nvPr/>
        </p:nvGrpSpPr>
        <p:grpSpPr bwMode="auto">
          <a:xfrm>
            <a:off x="1358900" y="2560955"/>
            <a:ext cx="1992313" cy="1990725"/>
            <a:chOff x="4307600" y="2183524"/>
            <a:chExt cx="2143125" cy="2143125"/>
          </a:xfrm>
        </p:grpSpPr>
        <p:sp>
          <p:nvSpPr>
            <p:cNvPr id="110" name="出自【趣你的PPT】(微信:qunideppt)：最优质的PPT资源库"/>
            <p:cNvSpPr/>
            <p:nvPr/>
          </p:nvSpPr>
          <p:spPr>
            <a:xfrm>
              <a:off x="4307600" y="2330501"/>
              <a:ext cx="2143125" cy="1849172"/>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111" name="出自【趣你的PPT】(微信:qunideppt)：最优质的PPT资源库"/>
            <p:cNvSpPr/>
            <p:nvPr/>
          </p:nvSpPr>
          <p:spPr>
            <a:xfrm rot="5400000">
              <a:off x="4307600" y="2332092"/>
              <a:ext cx="2143125" cy="184599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112" name="组合 7出自【趣你的PPT】(微信:qunideppt)：最优质的PPT资源库"/>
          <p:cNvGrpSpPr/>
          <p:nvPr/>
        </p:nvGrpSpPr>
        <p:grpSpPr bwMode="auto">
          <a:xfrm>
            <a:off x="3852863" y="2560955"/>
            <a:ext cx="1992312" cy="1990725"/>
            <a:chOff x="4307600" y="2183524"/>
            <a:chExt cx="2143125" cy="2143125"/>
          </a:xfrm>
        </p:grpSpPr>
        <p:sp>
          <p:nvSpPr>
            <p:cNvPr id="113" name="出自【趣你的PPT】(微信:qunideppt)：最优质的PPT资源库"/>
            <p:cNvSpPr/>
            <p:nvPr/>
          </p:nvSpPr>
          <p:spPr>
            <a:xfrm>
              <a:off x="4307600" y="2330501"/>
              <a:ext cx="2143125" cy="1849172"/>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114" name="出自【趣你的PPT】(微信:qunideppt)：最优质的PPT资源库"/>
            <p:cNvSpPr/>
            <p:nvPr/>
          </p:nvSpPr>
          <p:spPr>
            <a:xfrm rot="5400000">
              <a:off x="4307599" y="2332091"/>
              <a:ext cx="2143125" cy="1845992"/>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115" name="组合 10出自【趣你的PPT】(微信:qunideppt)：最优质的PPT资源库"/>
          <p:cNvGrpSpPr/>
          <p:nvPr/>
        </p:nvGrpSpPr>
        <p:grpSpPr bwMode="auto">
          <a:xfrm>
            <a:off x="6346825" y="2560955"/>
            <a:ext cx="1992313" cy="1990725"/>
            <a:chOff x="4307600" y="2183524"/>
            <a:chExt cx="2143125" cy="2143125"/>
          </a:xfrm>
        </p:grpSpPr>
        <p:sp>
          <p:nvSpPr>
            <p:cNvPr id="116" name="出自【趣你的PPT】(微信:qunideppt)：最优质的PPT资源库"/>
            <p:cNvSpPr/>
            <p:nvPr/>
          </p:nvSpPr>
          <p:spPr>
            <a:xfrm>
              <a:off x="4307600" y="2330501"/>
              <a:ext cx="2143125" cy="1849172"/>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117" name="出自【趣你的PPT】(微信:qunideppt)：最优质的PPT资源库"/>
            <p:cNvSpPr/>
            <p:nvPr/>
          </p:nvSpPr>
          <p:spPr>
            <a:xfrm rot="5400000">
              <a:off x="4307600" y="2332092"/>
              <a:ext cx="2143125" cy="184599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118" name="组合 13出自【趣你的PPT】(微信:qunideppt)：最优质的PPT资源库"/>
          <p:cNvGrpSpPr/>
          <p:nvPr/>
        </p:nvGrpSpPr>
        <p:grpSpPr bwMode="auto">
          <a:xfrm>
            <a:off x="8840788" y="2560955"/>
            <a:ext cx="1992312" cy="1990725"/>
            <a:chOff x="4307600" y="2183524"/>
            <a:chExt cx="2143125" cy="2143125"/>
          </a:xfrm>
        </p:grpSpPr>
        <p:sp>
          <p:nvSpPr>
            <p:cNvPr id="119" name="出自【趣你的PPT】(微信:qunideppt)：最优质的PPT资源库"/>
            <p:cNvSpPr/>
            <p:nvPr/>
          </p:nvSpPr>
          <p:spPr>
            <a:xfrm>
              <a:off x="4307600" y="2330501"/>
              <a:ext cx="2143125" cy="1849172"/>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120" name="出自【趣你的PPT】(微信:qunideppt)：最优质的PPT资源库"/>
            <p:cNvSpPr/>
            <p:nvPr/>
          </p:nvSpPr>
          <p:spPr>
            <a:xfrm rot="5400000">
              <a:off x="4307599" y="2332091"/>
              <a:ext cx="2143125" cy="1845992"/>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sp>
        <p:nvSpPr>
          <p:cNvPr id="121" name="出自【趣你的PPT】(微信:qunideppt)：最优质的PPT资源库"/>
          <p:cNvSpPr>
            <a:spLocks noEditPoints="1"/>
          </p:cNvSpPr>
          <p:nvPr/>
        </p:nvSpPr>
        <p:spPr bwMode="auto">
          <a:xfrm>
            <a:off x="2039938" y="3127693"/>
            <a:ext cx="630237" cy="857250"/>
          </a:xfrm>
          <a:custGeom>
            <a:avLst/>
            <a:gdLst>
              <a:gd name="T0" fmla="*/ 79 w 734"/>
              <a:gd name="T1" fmla="*/ 906 h 993"/>
              <a:gd name="T2" fmla="*/ 124 w 734"/>
              <a:gd name="T3" fmla="*/ 153 h 993"/>
              <a:gd name="T4" fmla="*/ 162 w 734"/>
              <a:gd name="T5" fmla="*/ 218 h 993"/>
              <a:gd name="T6" fmla="*/ 201 w 734"/>
              <a:gd name="T7" fmla="*/ 153 h 993"/>
              <a:gd name="T8" fmla="*/ 328 w 734"/>
              <a:gd name="T9" fmla="*/ 179 h 993"/>
              <a:gd name="T10" fmla="*/ 405 w 734"/>
              <a:gd name="T11" fmla="*/ 179 h 993"/>
              <a:gd name="T12" fmla="*/ 533 w 734"/>
              <a:gd name="T13" fmla="*/ 153 h 993"/>
              <a:gd name="T14" fmla="*/ 572 w 734"/>
              <a:gd name="T15" fmla="*/ 218 h 993"/>
              <a:gd name="T16" fmla="*/ 610 w 734"/>
              <a:gd name="T17" fmla="*/ 153 h 993"/>
              <a:gd name="T18" fmla="*/ 656 w 734"/>
              <a:gd name="T19" fmla="*/ 906 h 993"/>
              <a:gd name="T20" fmla="*/ 610 w 734"/>
              <a:gd name="T21" fmla="*/ 67 h 993"/>
              <a:gd name="T22" fmla="*/ 572 w 734"/>
              <a:gd name="T23" fmla="*/ 0 h 993"/>
              <a:gd name="T24" fmla="*/ 533 w 734"/>
              <a:gd name="T25" fmla="*/ 67 h 993"/>
              <a:gd name="T26" fmla="*/ 405 w 734"/>
              <a:gd name="T27" fmla="*/ 38 h 993"/>
              <a:gd name="T28" fmla="*/ 328 w 734"/>
              <a:gd name="T29" fmla="*/ 38 h 993"/>
              <a:gd name="T30" fmla="*/ 201 w 734"/>
              <a:gd name="T31" fmla="*/ 67 h 993"/>
              <a:gd name="T32" fmla="*/ 162 w 734"/>
              <a:gd name="T33" fmla="*/ 0 h 993"/>
              <a:gd name="T34" fmla="*/ 124 w 734"/>
              <a:gd name="T35" fmla="*/ 67 h 993"/>
              <a:gd name="T36" fmla="*/ 0 w 734"/>
              <a:gd name="T37" fmla="*/ 147 h 993"/>
              <a:gd name="T38" fmla="*/ 80 w 734"/>
              <a:gd name="T39" fmla="*/ 993 h 993"/>
              <a:gd name="T40" fmla="*/ 734 w 734"/>
              <a:gd name="T41" fmla="*/ 913 h 993"/>
              <a:gd name="T42" fmla="*/ 655 w 734"/>
              <a:gd name="T43" fmla="*/ 67 h 993"/>
              <a:gd name="T44" fmla="*/ 573 w 734"/>
              <a:gd name="T45" fmla="*/ 371 h 993"/>
              <a:gd name="T46" fmla="*/ 161 w 734"/>
              <a:gd name="T47" fmla="*/ 317 h 993"/>
              <a:gd name="T48" fmla="*/ 161 w 734"/>
              <a:gd name="T49" fmla="*/ 512 h 993"/>
              <a:gd name="T50" fmla="*/ 573 w 734"/>
              <a:gd name="T51" fmla="*/ 458 h 993"/>
              <a:gd name="T52" fmla="*/ 161 w 734"/>
              <a:gd name="T53" fmla="*/ 512 h 993"/>
              <a:gd name="T54" fmla="*/ 573 w 734"/>
              <a:gd name="T55" fmla="*/ 653 h 993"/>
              <a:gd name="T56" fmla="*/ 161 w 734"/>
              <a:gd name="T57" fmla="*/ 599 h 993"/>
              <a:gd name="T58" fmla="*/ 161 w 734"/>
              <a:gd name="T59" fmla="*/ 794 h 993"/>
              <a:gd name="T60" fmla="*/ 573 w 734"/>
              <a:gd name="T61" fmla="*/ 740 h 993"/>
              <a:gd name="T62" fmla="*/ 161 w 734"/>
              <a:gd name="T63" fmla="*/ 794 h 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34" h="993">
                <a:moveTo>
                  <a:pt x="656" y="906"/>
                </a:moveTo>
                <a:lnTo>
                  <a:pt x="79" y="906"/>
                </a:lnTo>
                <a:lnTo>
                  <a:pt x="79" y="153"/>
                </a:lnTo>
                <a:lnTo>
                  <a:pt x="124" y="153"/>
                </a:lnTo>
                <a:lnTo>
                  <a:pt x="124" y="179"/>
                </a:lnTo>
                <a:cubicBezTo>
                  <a:pt x="124" y="201"/>
                  <a:pt x="141" y="218"/>
                  <a:pt x="162" y="218"/>
                </a:cubicBezTo>
                <a:cubicBezTo>
                  <a:pt x="183" y="218"/>
                  <a:pt x="201" y="201"/>
                  <a:pt x="201" y="179"/>
                </a:cubicBezTo>
                <a:lnTo>
                  <a:pt x="201" y="153"/>
                </a:lnTo>
                <a:lnTo>
                  <a:pt x="328" y="153"/>
                </a:lnTo>
                <a:lnTo>
                  <a:pt x="328" y="179"/>
                </a:lnTo>
                <a:cubicBezTo>
                  <a:pt x="328" y="201"/>
                  <a:pt x="345" y="218"/>
                  <a:pt x="366" y="218"/>
                </a:cubicBezTo>
                <a:cubicBezTo>
                  <a:pt x="388" y="218"/>
                  <a:pt x="405" y="201"/>
                  <a:pt x="405" y="179"/>
                </a:cubicBezTo>
                <a:lnTo>
                  <a:pt x="405" y="153"/>
                </a:lnTo>
                <a:lnTo>
                  <a:pt x="533" y="153"/>
                </a:lnTo>
                <a:lnTo>
                  <a:pt x="533" y="179"/>
                </a:lnTo>
                <a:cubicBezTo>
                  <a:pt x="533" y="201"/>
                  <a:pt x="550" y="218"/>
                  <a:pt x="572" y="218"/>
                </a:cubicBezTo>
                <a:cubicBezTo>
                  <a:pt x="593" y="218"/>
                  <a:pt x="610" y="201"/>
                  <a:pt x="610" y="179"/>
                </a:cubicBezTo>
                <a:lnTo>
                  <a:pt x="610" y="153"/>
                </a:lnTo>
                <a:lnTo>
                  <a:pt x="656" y="153"/>
                </a:lnTo>
                <a:lnTo>
                  <a:pt x="656" y="906"/>
                </a:lnTo>
                <a:close/>
                <a:moveTo>
                  <a:pt x="655" y="67"/>
                </a:moveTo>
                <a:lnTo>
                  <a:pt x="610" y="67"/>
                </a:lnTo>
                <a:lnTo>
                  <a:pt x="610" y="38"/>
                </a:lnTo>
                <a:cubicBezTo>
                  <a:pt x="610" y="17"/>
                  <a:pt x="593" y="0"/>
                  <a:pt x="572" y="0"/>
                </a:cubicBezTo>
                <a:cubicBezTo>
                  <a:pt x="550" y="0"/>
                  <a:pt x="533" y="17"/>
                  <a:pt x="533" y="38"/>
                </a:cubicBezTo>
                <a:lnTo>
                  <a:pt x="533" y="67"/>
                </a:lnTo>
                <a:lnTo>
                  <a:pt x="405" y="67"/>
                </a:lnTo>
                <a:lnTo>
                  <a:pt x="405" y="38"/>
                </a:lnTo>
                <a:cubicBezTo>
                  <a:pt x="405" y="17"/>
                  <a:pt x="388" y="0"/>
                  <a:pt x="366" y="0"/>
                </a:cubicBezTo>
                <a:cubicBezTo>
                  <a:pt x="345" y="0"/>
                  <a:pt x="328" y="17"/>
                  <a:pt x="328" y="38"/>
                </a:cubicBezTo>
                <a:lnTo>
                  <a:pt x="328" y="67"/>
                </a:lnTo>
                <a:lnTo>
                  <a:pt x="201" y="67"/>
                </a:lnTo>
                <a:lnTo>
                  <a:pt x="201" y="38"/>
                </a:lnTo>
                <a:cubicBezTo>
                  <a:pt x="201" y="17"/>
                  <a:pt x="183" y="0"/>
                  <a:pt x="162" y="0"/>
                </a:cubicBezTo>
                <a:cubicBezTo>
                  <a:pt x="141" y="0"/>
                  <a:pt x="124" y="17"/>
                  <a:pt x="124" y="38"/>
                </a:cubicBezTo>
                <a:lnTo>
                  <a:pt x="124" y="67"/>
                </a:lnTo>
                <a:lnTo>
                  <a:pt x="80" y="67"/>
                </a:lnTo>
                <a:cubicBezTo>
                  <a:pt x="36" y="67"/>
                  <a:pt x="0" y="103"/>
                  <a:pt x="0" y="147"/>
                </a:cubicBezTo>
                <a:lnTo>
                  <a:pt x="0" y="913"/>
                </a:lnTo>
                <a:cubicBezTo>
                  <a:pt x="0" y="957"/>
                  <a:pt x="36" y="993"/>
                  <a:pt x="80" y="993"/>
                </a:cubicBezTo>
                <a:lnTo>
                  <a:pt x="655" y="993"/>
                </a:lnTo>
                <a:cubicBezTo>
                  <a:pt x="699" y="993"/>
                  <a:pt x="734" y="957"/>
                  <a:pt x="734" y="913"/>
                </a:cubicBezTo>
                <a:lnTo>
                  <a:pt x="734" y="147"/>
                </a:lnTo>
                <a:cubicBezTo>
                  <a:pt x="734" y="103"/>
                  <a:pt x="699" y="67"/>
                  <a:pt x="655" y="67"/>
                </a:cubicBezTo>
                <a:close/>
                <a:moveTo>
                  <a:pt x="161" y="371"/>
                </a:moveTo>
                <a:lnTo>
                  <a:pt x="573" y="371"/>
                </a:lnTo>
                <a:lnTo>
                  <a:pt x="573" y="317"/>
                </a:lnTo>
                <a:lnTo>
                  <a:pt x="161" y="317"/>
                </a:lnTo>
                <a:lnTo>
                  <a:pt x="161" y="371"/>
                </a:lnTo>
                <a:close/>
                <a:moveTo>
                  <a:pt x="161" y="512"/>
                </a:moveTo>
                <a:lnTo>
                  <a:pt x="573" y="512"/>
                </a:lnTo>
                <a:lnTo>
                  <a:pt x="573" y="458"/>
                </a:lnTo>
                <a:lnTo>
                  <a:pt x="161" y="458"/>
                </a:lnTo>
                <a:lnTo>
                  <a:pt x="161" y="512"/>
                </a:lnTo>
                <a:close/>
                <a:moveTo>
                  <a:pt x="161" y="653"/>
                </a:moveTo>
                <a:lnTo>
                  <a:pt x="573" y="653"/>
                </a:lnTo>
                <a:lnTo>
                  <a:pt x="573" y="599"/>
                </a:lnTo>
                <a:lnTo>
                  <a:pt x="161" y="599"/>
                </a:lnTo>
                <a:lnTo>
                  <a:pt x="161" y="653"/>
                </a:lnTo>
                <a:close/>
                <a:moveTo>
                  <a:pt x="161" y="794"/>
                </a:moveTo>
                <a:lnTo>
                  <a:pt x="573" y="794"/>
                </a:lnTo>
                <a:lnTo>
                  <a:pt x="573" y="740"/>
                </a:lnTo>
                <a:lnTo>
                  <a:pt x="161" y="740"/>
                </a:lnTo>
                <a:lnTo>
                  <a:pt x="161" y="794"/>
                </a:lnTo>
                <a:close/>
              </a:path>
            </a:pathLst>
          </a:custGeom>
          <a:solidFill>
            <a:schemeClr val="bg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580" b="0" i="0" u="none" strike="noStrike" kern="0" cap="none" spc="0" normalizeH="0" baseline="0" noProof="0">
              <a:ln>
                <a:noFill/>
              </a:ln>
              <a:solidFill>
                <a:schemeClr val="bg1"/>
              </a:solidFill>
              <a:effectLst/>
              <a:uLnTx/>
              <a:uFillTx/>
              <a:latin typeface="+mn-lt"/>
              <a:ea typeface="+mn-ea"/>
            </a:endParaRPr>
          </a:p>
        </p:txBody>
      </p:sp>
      <p:sp>
        <p:nvSpPr>
          <p:cNvPr id="122" name="出自【趣你的PPT】(微信:qunideppt)：最优质的PPT资源库"/>
          <p:cNvSpPr>
            <a:spLocks noEditPoints="1"/>
          </p:cNvSpPr>
          <p:nvPr/>
        </p:nvSpPr>
        <p:spPr bwMode="auto">
          <a:xfrm>
            <a:off x="4295775" y="3119755"/>
            <a:ext cx="1138238" cy="850900"/>
          </a:xfrm>
          <a:custGeom>
            <a:avLst/>
            <a:gdLst>
              <a:gd name="T0" fmla="*/ 2147483646 w 1408"/>
              <a:gd name="T1" fmla="*/ 2147483646 h 1053"/>
              <a:gd name="T2" fmla="*/ 2147483646 w 1408"/>
              <a:gd name="T3" fmla="*/ 2147483646 h 1053"/>
              <a:gd name="T4" fmla="*/ 0 w 1408"/>
              <a:gd name="T5" fmla="*/ 2147483646 h 1053"/>
              <a:gd name="T6" fmla="*/ 2147483646 w 1408"/>
              <a:gd name="T7" fmla="*/ 2147483646 h 1053"/>
              <a:gd name="T8" fmla="*/ 2147483646 w 1408"/>
              <a:gd name="T9" fmla="*/ 2147483646 h 1053"/>
              <a:gd name="T10" fmla="*/ 2147483646 w 1408"/>
              <a:gd name="T11" fmla="*/ 2147483646 h 1053"/>
              <a:gd name="T12" fmla="*/ 2147483646 w 1408"/>
              <a:gd name="T13" fmla="*/ 2147483646 h 1053"/>
              <a:gd name="T14" fmla="*/ 2147483646 w 1408"/>
              <a:gd name="T15" fmla="*/ 2147483646 h 1053"/>
              <a:gd name="T16" fmla="*/ 2147483646 w 1408"/>
              <a:gd name="T17" fmla="*/ 2147483646 h 1053"/>
              <a:gd name="T18" fmla="*/ 2147483646 w 1408"/>
              <a:gd name="T19" fmla="*/ 2147483646 h 1053"/>
              <a:gd name="T20" fmla="*/ 2147483646 w 1408"/>
              <a:gd name="T21" fmla="*/ 2147483646 h 1053"/>
              <a:gd name="T22" fmla="*/ 2147483646 w 1408"/>
              <a:gd name="T23" fmla="*/ 2147483646 h 1053"/>
              <a:gd name="T24" fmla="*/ 2147483646 w 1408"/>
              <a:gd name="T25" fmla="*/ 2147483646 h 1053"/>
              <a:gd name="T26" fmla="*/ 2147483646 w 1408"/>
              <a:gd name="T27" fmla="*/ 2147483646 h 1053"/>
              <a:gd name="T28" fmla="*/ 2147483646 w 1408"/>
              <a:gd name="T29" fmla="*/ 2147483646 h 1053"/>
              <a:gd name="T30" fmla="*/ 2147483646 w 1408"/>
              <a:gd name="T31" fmla="*/ 2147483646 h 1053"/>
              <a:gd name="T32" fmla="*/ 2147483646 w 1408"/>
              <a:gd name="T33" fmla="*/ 2147483646 h 1053"/>
              <a:gd name="T34" fmla="*/ 2147483646 w 1408"/>
              <a:gd name="T35" fmla="*/ 2147483646 h 1053"/>
              <a:gd name="T36" fmla="*/ 2147483646 w 1408"/>
              <a:gd name="T37" fmla="*/ 2147483646 h 1053"/>
              <a:gd name="T38" fmla="*/ 2147483646 w 1408"/>
              <a:gd name="T39" fmla="*/ 2147483646 h 1053"/>
              <a:gd name="T40" fmla="*/ 2147483646 w 1408"/>
              <a:gd name="T41" fmla="*/ 2147483646 h 1053"/>
              <a:gd name="T42" fmla="*/ 2147483646 w 1408"/>
              <a:gd name="T43" fmla="*/ 2147483646 h 1053"/>
              <a:gd name="T44" fmla="*/ 2147483646 w 1408"/>
              <a:gd name="T45" fmla="*/ 2147483646 h 1053"/>
              <a:gd name="T46" fmla="*/ 2147483646 w 1408"/>
              <a:gd name="T47" fmla="*/ 2147483646 h 1053"/>
              <a:gd name="T48" fmla="*/ 2147483646 w 1408"/>
              <a:gd name="T49" fmla="*/ 2147483646 h 1053"/>
              <a:gd name="T50" fmla="*/ 2147483646 w 1408"/>
              <a:gd name="T51" fmla="*/ 2147483646 h 1053"/>
              <a:gd name="T52" fmla="*/ 2147483646 w 1408"/>
              <a:gd name="T53" fmla="*/ 2147483646 h 1053"/>
              <a:gd name="T54" fmla="*/ 2147483646 w 1408"/>
              <a:gd name="T55" fmla="*/ 2147483646 h 1053"/>
              <a:gd name="T56" fmla="*/ 2147483646 w 1408"/>
              <a:gd name="T57" fmla="*/ 2147483646 h 1053"/>
              <a:gd name="T58" fmla="*/ 2147483646 w 1408"/>
              <a:gd name="T59" fmla="*/ 2147483646 h 1053"/>
              <a:gd name="T60" fmla="*/ 2147483646 w 1408"/>
              <a:gd name="T61" fmla="*/ 2147483646 h 1053"/>
              <a:gd name="T62" fmla="*/ 2147483646 w 1408"/>
              <a:gd name="T63" fmla="*/ 2147483646 h 1053"/>
              <a:gd name="T64" fmla="*/ 2147483646 w 1408"/>
              <a:gd name="T65" fmla="*/ 2147483646 h 1053"/>
              <a:gd name="T66" fmla="*/ 2147483646 w 1408"/>
              <a:gd name="T67" fmla="*/ 2147483646 h 1053"/>
              <a:gd name="T68" fmla="*/ 2147483646 w 1408"/>
              <a:gd name="T69" fmla="*/ 2147483646 h 1053"/>
              <a:gd name="T70" fmla="*/ 2147483646 w 1408"/>
              <a:gd name="T71" fmla="*/ 2147483646 h 1053"/>
              <a:gd name="T72" fmla="*/ 2147483646 w 1408"/>
              <a:gd name="T73" fmla="*/ 2147483646 h 1053"/>
              <a:gd name="T74" fmla="*/ 2147483646 w 1408"/>
              <a:gd name="T75" fmla="*/ 2147483646 h 1053"/>
              <a:gd name="T76" fmla="*/ 2147483646 w 1408"/>
              <a:gd name="T77" fmla="*/ 2147483646 h 1053"/>
              <a:gd name="T78" fmla="*/ 2147483646 w 1408"/>
              <a:gd name="T79" fmla="*/ 2147483646 h 1053"/>
              <a:gd name="T80" fmla="*/ 2147483646 w 1408"/>
              <a:gd name="T81" fmla="*/ 2147483646 h 1053"/>
              <a:gd name="T82" fmla="*/ 2147483646 w 1408"/>
              <a:gd name="T83" fmla="*/ 2147483646 h 1053"/>
              <a:gd name="T84" fmla="*/ 2147483646 w 1408"/>
              <a:gd name="T85" fmla="*/ 2147483646 h 1053"/>
              <a:gd name="T86" fmla="*/ 2147483646 w 1408"/>
              <a:gd name="T87" fmla="*/ 2147483646 h 1053"/>
              <a:gd name="T88" fmla="*/ 2147483646 w 1408"/>
              <a:gd name="T89" fmla="*/ 0 h 1053"/>
              <a:gd name="T90" fmla="*/ 2147483646 w 1408"/>
              <a:gd name="T91" fmla="*/ 2147483646 h 1053"/>
              <a:gd name="T92" fmla="*/ 2147483646 w 1408"/>
              <a:gd name="T93" fmla="*/ 2147483646 h 1053"/>
              <a:gd name="T94" fmla="*/ 2147483646 w 1408"/>
              <a:gd name="T95" fmla="*/ 2147483646 h 1053"/>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1408" h="1053">
                <a:moveTo>
                  <a:pt x="295" y="644"/>
                </a:moveTo>
                <a:lnTo>
                  <a:pt x="256" y="644"/>
                </a:lnTo>
                <a:lnTo>
                  <a:pt x="234" y="783"/>
                </a:lnTo>
                <a:lnTo>
                  <a:pt x="162" y="556"/>
                </a:lnTo>
                <a:cubicBezTo>
                  <a:pt x="67" y="593"/>
                  <a:pt x="0" y="673"/>
                  <a:pt x="0" y="756"/>
                </a:cubicBezTo>
                <a:cubicBezTo>
                  <a:pt x="0" y="757"/>
                  <a:pt x="0" y="758"/>
                  <a:pt x="0" y="759"/>
                </a:cubicBezTo>
                <a:cubicBezTo>
                  <a:pt x="0" y="759"/>
                  <a:pt x="0" y="760"/>
                  <a:pt x="0" y="760"/>
                </a:cubicBezTo>
                <a:cubicBezTo>
                  <a:pt x="0" y="812"/>
                  <a:pt x="50" y="811"/>
                  <a:pt x="233" y="811"/>
                </a:cubicBezTo>
                <a:cubicBezTo>
                  <a:pt x="251" y="774"/>
                  <a:pt x="275" y="739"/>
                  <a:pt x="305" y="707"/>
                </a:cubicBezTo>
                <a:lnTo>
                  <a:pt x="295" y="644"/>
                </a:lnTo>
                <a:close/>
                <a:moveTo>
                  <a:pt x="357" y="659"/>
                </a:moveTo>
                <a:cubicBezTo>
                  <a:pt x="388" y="635"/>
                  <a:pt x="422" y="613"/>
                  <a:pt x="460" y="595"/>
                </a:cubicBezTo>
                <a:cubicBezTo>
                  <a:pt x="439" y="580"/>
                  <a:pt x="415" y="566"/>
                  <a:pt x="389" y="556"/>
                </a:cubicBezTo>
                <a:lnTo>
                  <a:pt x="357" y="659"/>
                </a:lnTo>
                <a:close/>
                <a:moveTo>
                  <a:pt x="290" y="574"/>
                </a:moveTo>
                <a:lnTo>
                  <a:pt x="261" y="574"/>
                </a:lnTo>
                <a:cubicBezTo>
                  <a:pt x="258" y="574"/>
                  <a:pt x="255" y="575"/>
                  <a:pt x="253" y="577"/>
                </a:cubicBezTo>
                <a:lnTo>
                  <a:pt x="242" y="589"/>
                </a:lnTo>
                <a:cubicBezTo>
                  <a:pt x="239" y="592"/>
                  <a:pt x="238" y="597"/>
                  <a:pt x="241" y="602"/>
                </a:cubicBezTo>
                <a:lnTo>
                  <a:pt x="255" y="625"/>
                </a:lnTo>
                <a:cubicBezTo>
                  <a:pt x="256" y="628"/>
                  <a:pt x="260" y="630"/>
                  <a:pt x="264" y="630"/>
                </a:cubicBezTo>
                <a:lnTo>
                  <a:pt x="287" y="630"/>
                </a:lnTo>
                <a:cubicBezTo>
                  <a:pt x="291" y="630"/>
                  <a:pt x="295" y="628"/>
                  <a:pt x="297" y="625"/>
                </a:cubicBezTo>
                <a:lnTo>
                  <a:pt x="311" y="602"/>
                </a:lnTo>
                <a:cubicBezTo>
                  <a:pt x="313" y="597"/>
                  <a:pt x="312" y="592"/>
                  <a:pt x="309" y="589"/>
                </a:cubicBezTo>
                <a:lnTo>
                  <a:pt x="298" y="577"/>
                </a:lnTo>
                <a:cubicBezTo>
                  <a:pt x="296" y="575"/>
                  <a:pt x="293" y="574"/>
                  <a:pt x="290" y="574"/>
                </a:cubicBezTo>
                <a:close/>
                <a:moveTo>
                  <a:pt x="1408" y="756"/>
                </a:moveTo>
                <a:cubicBezTo>
                  <a:pt x="1408" y="673"/>
                  <a:pt x="1341" y="593"/>
                  <a:pt x="1245" y="556"/>
                </a:cubicBezTo>
                <a:lnTo>
                  <a:pt x="1174" y="783"/>
                </a:lnTo>
                <a:lnTo>
                  <a:pt x="1151" y="644"/>
                </a:lnTo>
                <a:lnTo>
                  <a:pt x="1113" y="644"/>
                </a:lnTo>
                <a:lnTo>
                  <a:pt x="1103" y="707"/>
                </a:lnTo>
                <a:cubicBezTo>
                  <a:pt x="1132" y="739"/>
                  <a:pt x="1157" y="774"/>
                  <a:pt x="1174" y="811"/>
                </a:cubicBezTo>
                <a:cubicBezTo>
                  <a:pt x="1369" y="811"/>
                  <a:pt x="1408" y="812"/>
                  <a:pt x="1408" y="760"/>
                </a:cubicBezTo>
                <a:cubicBezTo>
                  <a:pt x="1408" y="760"/>
                  <a:pt x="1407" y="759"/>
                  <a:pt x="1407" y="759"/>
                </a:cubicBezTo>
                <a:cubicBezTo>
                  <a:pt x="1407" y="758"/>
                  <a:pt x="1408" y="757"/>
                  <a:pt x="1408" y="756"/>
                </a:cubicBezTo>
                <a:close/>
                <a:moveTo>
                  <a:pt x="891" y="624"/>
                </a:moveTo>
                <a:lnTo>
                  <a:pt x="773" y="999"/>
                </a:lnTo>
                <a:lnTo>
                  <a:pt x="736" y="768"/>
                </a:lnTo>
                <a:lnTo>
                  <a:pt x="672" y="768"/>
                </a:lnTo>
                <a:lnTo>
                  <a:pt x="635" y="999"/>
                </a:lnTo>
                <a:lnTo>
                  <a:pt x="516" y="624"/>
                </a:lnTo>
                <a:cubicBezTo>
                  <a:pt x="358" y="684"/>
                  <a:pt x="248" y="816"/>
                  <a:pt x="248" y="954"/>
                </a:cubicBezTo>
                <a:cubicBezTo>
                  <a:pt x="248" y="956"/>
                  <a:pt x="248" y="957"/>
                  <a:pt x="248" y="959"/>
                </a:cubicBezTo>
                <a:cubicBezTo>
                  <a:pt x="248" y="959"/>
                  <a:pt x="248" y="960"/>
                  <a:pt x="248" y="961"/>
                </a:cubicBezTo>
                <a:cubicBezTo>
                  <a:pt x="248" y="1053"/>
                  <a:pt x="344" y="1045"/>
                  <a:pt x="704" y="1045"/>
                </a:cubicBezTo>
                <a:cubicBezTo>
                  <a:pt x="1087" y="1045"/>
                  <a:pt x="1160" y="1053"/>
                  <a:pt x="1160" y="961"/>
                </a:cubicBezTo>
                <a:cubicBezTo>
                  <a:pt x="1160" y="960"/>
                  <a:pt x="1159" y="959"/>
                  <a:pt x="1159" y="959"/>
                </a:cubicBezTo>
                <a:cubicBezTo>
                  <a:pt x="1159" y="957"/>
                  <a:pt x="1160" y="956"/>
                  <a:pt x="1160" y="954"/>
                </a:cubicBezTo>
                <a:cubicBezTo>
                  <a:pt x="1160" y="816"/>
                  <a:pt x="1049" y="684"/>
                  <a:pt x="891" y="624"/>
                </a:cubicBezTo>
                <a:close/>
                <a:moveTo>
                  <a:pt x="728" y="653"/>
                </a:moveTo>
                <a:lnTo>
                  <a:pt x="680" y="653"/>
                </a:lnTo>
                <a:cubicBezTo>
                  <a:pt x="675" y="653"/>
                  <a:pt x="670" y="655"/>
                  <a:pt x="667" y="658"/>
                </a:cubicBezTo>
                <a:lnTo>
                  <a:pt x="649" y="677"/>
                </a:lnTo>
                <a:cubicBezTo>
                  <a:pt x="643" y="683"/>
                  <a:pt x="642" y="692"/>
                  <a:pt x="646" y="699"/>
                </a:cubicBezTo>
                <a:lnTo>
                  <a:pt x="669" y="737"/>
                </a:lnTo>
                <a:cubicBezTo>
                  <a:pt x="672" y="743"/>
                  <a:pt x="678" y="746"/>
                  <a:pt x="684" y="746"/>
                </a:cubicBezTo>
                <a:lnTo>
                  <a:pt x="723" y="746"/>
                </a:lnTo>
                <a:cubicBezTo>
                  <a:pt x="730" y="746"/>
                  <a:pt x="735" y="743"/>
                  <a:pt x="739" y="737"/>
                </a:cubicBezTo>
                <a:lnTo>
                  <a:pt x="762" y="699"/>
                </a:lnTo>
                <a:cubicBezTo>
                  <a:pt x="766" y="692"/>
                  <a:pt x="765" y="683"/>
                  <a:pt x="759" y="677"/>
                </a:cubicBezTo>
                <a:lnTo>
                  <a:pt x="740" y="658"/>
                </a:lnTo>
                <a:cubicBezTo>
                  <a:pt x="737" y="655"/>
                  <a:pt x="733" y="653"/>
                  <a:pt x="728" y="653"/>
                </a:cubicBezTo>
                <a:close/>
                <a:moveTo>
                  <a:pt x="1132" y="519"/>
                </a:moveTo>
                <a:cubicBezTo>
                  <a:pt x="1200" y="519"/>
                  <a:pt x="1255" y="425"/>
                  <a:pt x="1255" y="338"/>
                </a:cubicBezTo>
                <a:cubicBezTo>
                  <a:pt x="1255" y="250"/>
                  <a:pt x="1200" y="179"/>
                  <a:pt x="1132" y="179"/>
                </a:cubicBezTo>
                <a:cubicBezTo>
                  <a:pt x="1064" y="179"/>
                  <a:pt x="1009" y="250"/>
                  <a:pt x="1009" y="338"/>
                </a:cubicBezTo>
                <a:cubicBezTo>
                  <a:pt x="1009" y="425"/>
                  <a:pt x="1064" y="519"/>
                  <a:pt x="1132" y="519"/>
                </a:cubicBezTo>
                <a:close/>
                <a:moveTo>
                  <a:pt x="1146" y="574"/>
                </a:moveTo>
                <a:lnTo>
                  <a:pt x="1117" y="574"/>
                </a:lnTo>
                <a:cubicBezTo>
                  <a:pt x="1115" y="574"/>
                  <a:pt x="1112" y="575"/>
                  <a:pt x="1110" y="577"/>
                </a:cubicBezTo>
                <a:lnTo>
                  <a:pt x="1099" y="589"/>
                </a:lnTo>
                <a:cubicBezTo>
                  <a:pt x="1095" y="592"/>
                  <a:pt x="1094" y="597"/>
                  <a:pt x="1097" y="602"/>
                </a:cubicBezTo>
                <a:lnTo>
                  <a:pt x="1111" y="625"/>
                </a:lnTo>
                <a:cubicBezTo>
                  <a:pt x="1113" y="628"/>
                  <a:pt x="1116" y="630"/>
                  <a:pt x="1120" y="630"/>
                </a:cubicBezTo>
                <a:lnTo>
                  <a:pt x="1144" y="630"/>
                </a:lnTo>
                <a:cubicBezTo>
                  <a:pt x="1148" y="630"/>
                  <a:pt x="1151" y="628"/>
                  <a:pt x="1153" y="625"/>
                </a:cubicBezTo>
                <a:lnTo>
                  <a:pt x="1167" y="602"/>
                </a:lnTo>
                <a:cubicBezTo>
                  <a:pt x="1169" y="597"/>
                  <a:pt x="1169" y="592"/>
                  <a:pt x="1165" y="589"/>
                </a:cubicBezTo>
                <a:lnTo>
                  <a:pt x="1154" y="577"/>
                </a:lnTo>
                <a:cubicBezTo>
                  <a:pt x="1152" y="575"/>
                  <a:pt x="1149" y="574"/>
                  <a:pt x="1146" y="574"/>
                </a:cubicBezTo>
                <a:close/>
                <a:moveTo>
                  <a:pt x="276" y="519"/>
                </a:moveTo>
                <a:cubicBezTo>
                  <a:pt x="343" y="519"/>
                  <a:pt x="398" y="425"/>
                  <a:pt x="398" y="338"/>
                </a:cubicBezTo>
                <a:cubicBezTo>
                  <a:pt x="398" y="250"/>
                  <a:pt x="343" y="179"/>
                  <a:pt x="276" y="179"/>
                </a:cubicBezTo>
                <a:cubicBezTo>
                  <a:pt x="208" y="179"/>
                  <a:pt x="153" y="250"/>
                  <a:pt x="153" y="338"/>
                </a:cubicBezTo>
                <a:cubicBezTo>
                  <a:pt x="153" y="425"/>
                  <a:pt x="208" y="519"/>
                  <a:pt x="276" y="519"/>
                </a:cubicBezTo>
                <a:close/>
                <a:moveTo>
                  <a:pt x="704" y="561"/>
                </a:moveTo>
                <a:cubicBezTo>
                  <a:pt x="816" y="561"/>
                  <a:pt x="907" y="407"/>
                  <a:pt x="907" y="262"/>
                </a:cubicBezTo>
                <a:cubicBezTo>
                  <a:pt x="907" y="117"/>
                  <a:pt x="816" y="0"/>
                  <a:pt x="704" y="0"/>
                </a:cubicBezTo>
                <a:cubicBezTo>
                  <a:pt x="592" y="0"/>
                  <a:pt x="501" y="117"/>
                  <a:pt x="501" y="262"/>
                </a:cubicBezTo>
                <a:cubicBezTo>
                  <a:pt x="501" y="407"/>
                  <a:pt x="592" y="561"/>
                  <a:pt x="704" y="561"/>
                </a:cubicBezTo>
                <a:close/>
                <a:moveTo>
                  <a:pt x="1019" y="556"/>
                </a:moveTo>
                <a:cubicBezTo>
                  <a:pt x="993" y="566"/>
                  <a:pt x="969" y="580"/>
                  <a:pt x="948" y="595"/>
                </a:cubicBezTo>
                <a:cubicBezTo>
                  <a:pt x="986" y="613"/>
                  <a:pt x="1020" y="635"/>
                  <a:pt x="1051" y="659"/>
                </a:cubicBezTo>
                <a:lnTo>
                  <a:pt x="1019" y="55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23" name="出自【趣你的PPT】(微信:qunideppt)：最优质的PPT资源库"/>
          <p:cNvSpPr>
            <a:spLocks noEditPoints="1"/>
          </p:cNvSpPr>
          <p:nvPr/>
        </p:nvSpPr>
        <p:spPr bwMode="auto">
          <a:xfrm>
            <a:off x="6946900" y="3122930"/>
            <a:ext cx="844550" cy="844550"/>
          </a:xfrm>
          <a:custGeom>
            <a:avLst/>
            <a:gdLst>
              <a:gd name="T0" fmla="*/ 341 w 933"/>
              <a:gd name="T1" fmla="*/ 63 h 932"/>
              <a:gd name="T2" fmla="*/ 145 w 933"/>
              <a:gd name="T3" fmla="*/ 144 h 932"/>
              <a:gd name="T4" fmla="*/ 64 w 933"/>
              <a:gd name="T5" fmla="*/ 340 h 932"/>
              <a:gd name="T6" fmla="*/ 145 w 933"/>
              <a:gd name="T7" fmla="*/ 536 h 932"/>
              <a:gd name="T8" fmla="*/ 341 w 933"/>
              <a:gd name="T9" fmla="*/ 617 h 932"/>
              <a:gd name="T10" fmla="*/ 537 w 933"/>
              <a:gd name="T11" fmla="*/ 536 h 932"/>
              <a:gd name="T12" fmla="*/ 537 w 933"/>
              <a:gd name="T13" fmla="*/ 144 h 932"/>
              <a:gd name="T14" fmla="*/ 341 w 933"/>
              <a:gd name="T15" fmla="*/ 63 h 932"/>
              <a:gd name="T16" fmla="*/ 341 w 933"/>
              <a:gd name="T17" fmla="*/ 681 h 932"/>
              <a:gd name="T18" fmla="*/ 100 w 933"/>
              <a:gd name="T19" fmla="*/ 581 h 932"/>
              <a:gd name="T20" fmla="*/ 0 w 933"/>
              <a:gd name="T21" fmla="*/ 340 h 932"/>
              <a:gd name="T22" fmla="*/ 100 w 933"/>
              <a:gd name="T23" fmla="*/ 100 h 932"/>
              <a:gd name="T24" fmla="*/ 341 w 933"/>
              <a:gd name="T25" fmla="*/ 0 h 932"/>
              <a:gd name="T26" fmla="*/ 582 w 933"/>
              <a:gd name="T27" fmla="*/ 100 h 932"/>
              <a:gd name="T28" fmla="*/ 582 w 933"/>
              <a:gd name="T29" fmla="*/ 581 h 932"/>
              <a:gd name="T30" fmla="*/ 341 w 933"/>
              <a:gd name="T31" fmla="*/ 681 h 932"/>
              <a:gd name="T32" fmla="*/ 636 w 933"/>
              <a:gd name="T33" fmla="*/ 538 h 932"/>
              <a:gd name="T34" fmla="*/ 636 w 933"/>
              <a:gd name="T35" fmla="*/ 581 h 932"/>
              <a:gd name="T36" fmla="*/ 582 w 933"/>
              <a:gd name="T37" fmla="*/ 636 h 932"/>
              <a:gd name="T38" fmla="*/ 539 w 933"/>
              <a:gd name="T39" fmla="*/ 636 h 932"/>
              <a:gd name="T40" fmla="*/ 537 w 933"/>
              <a:gd name="T41" fmla="*/ 634 h 932"/>
              <a:gd name="T42" fmla="*/ 537 w 933"/>
              <a:gd name="T43" fmla="*/ 591 h 932"/>
              <a:gd name="T44" fmla="*/ 591 w 933"/>
              <a:gd name="T45" fmla="*/ 536 h 932"/>
              <a:gd name="T46" fmla="*/ 634 w 933"/>
              <a:gd name="T47" fmla="*/ 536 h 932"/>
              <a:gd name="T48" fmla="*/ 636 w 933"/>
              <a:gd name="T49" fmla="*/ 538 h 932"/>
              <a:gd name="T50" fmla="*/ 707 w 933"/>
              <a:gd name="T51" fmla="*/ 630 h 932"/>
              <a:gd name="T52" fmla="*/ 707 w 933"/>
              <a:gd name="T53" fmla="*/ 706 h 932"/>
              <a:gd name="T54" fmla="*/ 631 w 933"/>
              <a:gd name="T55" fmla="*/ 706 h 932"/>
              <a:gd name="T56" fmla="*/ 631 w 933"/>
              <a:gd name="T57" fmla="*/ 630 h 932"/>
              <a:gd name="T58" fmla="*/ 707 w 933"/>
              <a:gd name="T59" fmla="*/ 630 h 932"/>
              <a:gd name="T60" fmla="*/ 922 w 933"/>
              <a:gd name="T61" fmla="*/ 834 h 932"/>
              <a:gd name="T62" fmla="*/ 920 w 933"/>
              <a:gd name="T63" fmla="*/ 875 h 932"/>
              <a:gd name="T64" fmla="*/ 876 w 933"/>
              <a:gd name="T65" fmla="*/ 919 h 932"/>
              <a:gd name="T66" fmla="*/ 835 w 933"/>
              <a:gd name="T67" fmla="*/ 921 h 932"/>
              <a:gd name="T68" fmla="*/ 705 w 933"/>
              <a:gd name="T69" fmla="*/ 791 h 932"/>
              <a:gd name="T70" fmla="*/ 707 w 933"/>
              <a:gd name="T71" fmla="*/ 750 h 932"/>
              <a:gd name="T72" fmla="*/ 750 w 933"/>
              <a:gd name="T73" fmla="*/ 706 h 932"/>
              <a:gd name="T74" fmla="*/ 791 w 933"/>
              <a:gd name="T75" fmla="*/ 704 h 932"/>
              <a:gd name="T76" fmla="*/ 922 w 933"/>
              <a:gd name="T77" fmla="*/ 834 h 932"/>
              <a:gd name="T78" fmla="*/ 341 w 933"/>
              <a:gd name="T79" fmla="*/ 136 h 932"/>
              <a:gd name="T80" fmla="*/ 196 w 933"/>
              <a:gd name="T81" fmla="*/ 196 h 932"/>
              <a:gd name="T82" fmla="*/ 137 w 933"/>
              <a:gd name="T83" fmla="*/ 340 h 932"/>
              <a:gd name="T84" fmla="*/ 196 w 933"/>
              <a:gd name="T85" fmla="*/ 485 h 932"/>
              <a:gd name="T86" fmla="*/ 341 w 933"/>
              <a:gd name="T87" fmla="*/ 545 h 932"/>
              <a:gd name="T88" fmla="*/ 485 w 933"/>
              <a:gd name="T89" fmla="*/ 485 h 932"/>
              <a:gd name="T90" fmla="*/ 485 w 933"/>
              <a:gd name="T91" fmla="*/ 196 h 932"/>
              <a:gd name="T92" fmla="*/ 341 w 933"/>
              <a:gd name="T93" fmla="*/ 136 h 932"/>
              <a:gd name="T94" fmla="*/ 341 w 933"/>
              <a:gd name="T95" fmla="*/ 587 h 932"/>
              <a:gd name="T96" fmla="*/ 167 w 933"/>
              <a:gd name="T97" fmla="*/ 515 h 932"/>
              <a:gd name="T98" fmla="*/ 94 w 933"/>
              <a:gd name="T99" fmla="*/ 340 h 932"/>
              <a:gd name="T100" fmla="*/ 167 w 933"/>
              <a:gd name="T101" fmla="*/ 166 h 932"/>
              <a:gd name="T102" fmla="*/ 341 w 933"/>
              <a:gd name="T103" fmla="*/ 94 h 932"/>
              <a:gd name="T104" fmla="*/ 515 w 933"/>
              <a:gd name="T105" fmla="*/ 166 h 932"/>
              <a:gd name="T106" fmla="*/ 515 w 933"/>
              <a:gd name="T107" fmla="*/ 515 h 932"/>
              <a:gd name="T108" fmla="*/ 341 w 933"/>
              <a:gd name="T109" fmla="*/ 587 h 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33" h="932">
                <a:moveTo>
                  <a:pt x="341" y="63"/>
                </a:moveTo>
                <a:cubicBezTo>
                  <a:pt x="267" y="63"/>
                  <a:pt x="197" y="92"/>
                  <a:pt x="145" y="144"/>
                </a:cubicBezTo>
                <a:cubicBezTo>
                  <a:pt x="93" y="197"/>
                  <a:pt x="64" y="266"/>
                  <a:pt x="64" y="340"/>
                </a:cubicBezTo>
                <a:cubicBezTo>
                  <a:pt x="64" y="414"/>
                  <a:pt x="93" y="484"/>
                  <a:pt x="145" y="536"/>
                </a:cubicBezTo>
                <a:cubicBezTo>
                  <a:pt x="197" y="589"/>
                  <a:pt x="267" y="617"/>
                  <a:pt x="341" y="617"/>
                </a:cubicBezTo>
                <a:cubicBezTo>
                  <a:pt x="415" y="617"/>
                  <a:pt x="484" y="589"/>
                  <a:pt x="537" y="536"/>
                </a:cubicBezTo>
                <a:cubicBezTo>
                  <a:pt x="645" y="428"/>
                  <a:pt x="645" y="252"/>
                  <a:pt x="537" y="144"/>
                </a:cubicBezTo>
                <a:cubicBezTo>
                  <a:pt x="484" y="92"/>
                  <a:pt x="415" y="63"/>
                  <a:pt x="341" y="63"/>
                </a:cubicBezTo>
                <a:close/>
                <a:moveTo>
                  <a:pt x="341" y="681"/>
                </a:moveTo>
                <a:cubicBezTo>
                  <a:pt x="250" y="681"/>
                  <a:pt x="164" y="645"/>
                  <a:pt x="100" y="581"/>
                </a:cubicBezTo>
                <a:cubicBezTo>
                  <a:pt x="36" y="517"/>
                  <a:pt x="0" y="431"/>
                  <a:pt x="0" y="340"/>
                </a:cubicBezTo>
                <a:cubicBezTo>
                  <a:pt x="0" y="249"/>
                  <a:pt x="36" y="164"/>
                  <a:pt x="100" y="100"/>
                </a:cubicBezTo>
                <a:cubicBezTo>
                  <a:pt x="164" y="35"/>
                  <a:pt x="250" y="0"/>
                  <a:pt x="341" y="0"/>
                </a:cubicBezTo>
                <a:cubicBezTo>
                  <a:pt x="432" y="0"/>
                  <a:pt x="517" y="35"/>
                  <a:pt x="582" y="100"/>
                </a:cubicBezTo>
                <a:cubicBezTo>
                  <a:pt x="714" y="232"/>
                  <a:pt x="714" y="448"/>
                  <a:pt x="582" y="581"/>
                </a:cubicBezTo>
                <a:cubicBezTo>
                  <a:pt x="517" y="645"/>
                  <a:pt x="432" y="681"/>
                  <a:pt x="341" y="681"/>
                </a:cubicBezTo>
                <a:close/>
                <a:moveTo>
                  <a:pt x="636" y="538"/>
                </a:moveTo>
                <a:cubicBezTo>
                  <a:pt x="648" y="550"/>
                  <a:pt x="648" y="569"/>
                  <a:pt x="636" y="581"/>
                </a:cubicBezTo>
                <a:lnTo>
                  <a:pt x="582" y="636"/>
                </a:lnTo>
                <a:cubicBezTo>
                  <a:pt x="570" y="648"/>
                  <a:pt x="551" y="648"/>
                  <a:pt x="539" y="636"/>
                </a:cubicBezTo>
                <a:lnTo>
                  <a:pt x="537" y="634"/>
                </a:lnTo>
                <a:cubicBezTo>
                  <a:pt x="525" y="622"/>
                  <a:pt x="525" y="602"/>
                  <a:pt x="537" y="591"/>
                </a:cubicBezTo>
                <a:lnTo>
                  <a:pt x="591" y="536"/>
                </a:lnTo>
                <a:cubicBezTo>
                  <a:pt x="603" y="524"/>
                  <a:pt x="622" y="524"/>
                  <a:pt x="634" y="536"/>
                </a:cubicBezTo>
                <a:lnTo>
                  <a:pt x="636" y="538"/>
                </a:lnTo>
                <a:close/>
                <a:moveTo>
                  <a:pt x="707" y="630"/>
                </a:moveTo>
                <a:cubicBezTo>
                  <a:pt x="728" y="651"/>
                  <a:pt x="728" y="685"/>
                  <a:pt x="707" y="706"/>
                </a:cubicBezTo>
                <a:cubicBezTo>
                  <a:pt x="686" y="727"/>
                  <a:pt x="652" y="727"/>
                  <a:pt x="631" y="706"/>
                </a:cubicBezTo>
                <a:cubicBezTo>
                  <a:pt x="610" y="685"/>
                  <a:pt x="610" y="651"/>
                  <a:pt x="631" y="630"/>
                </a:cubicBezTo>
                <a:cubicBezTo>
                  <a:pt x="652" y="609"/>
                  <a:pt x="686" y="609"/>
                  <a:pt x="707" y="630"/>
                </a:cubicBezTo>
                <a:close/>
                <a:moveTo>
                  <a:pt x="922" y="834"/>
                </a:moveTo>
                <a:cubicBezTo>
                  <a:pt x="933" y="845"/>
                  <a:pt x="932" y="864"/>
                  <a:pt x="920" y="875"/>
                </a:cubicBezTo>
                <a:lnTo>
                  <a:pt x="876" y="919"/>
                </a:lnTo>
                <a:cubicBezTo>
                  <a:pt x="864" y="931"/>
                  <a:pt x="846" y="932"/>
                  <a:pt x="835" y="921"/>
                </a:cubicBezTo>
                <a:lnTo>
                  <a:pt x="705" y="791"/>
                </a:lnTo>
                <a:cubicBezTo>
                  <a:pt x="694" y="780"/>
                  <a:pt x="695" y="762"/>
                  <a:pt x="707" y="750"/>
                </a:cubicBezTo>
                <a:lnTo>
                  <a:pt x="750" y="706"/>
                </a:lnTo>
                <a:cubicBezTo>
                  <a:pt x="762" y="694"/>
                  <a:pt x="781" y="693"/>
                  <a:pt x="791" y="704"/>
                </a:cubicBezTo>
                <a:lnTo>
                  <a:pt x="922" y="834"/>
                </a:lnTo>
                <a:close/>
                <a:moveTo>
                  <a:pt x="341" y="136"/>
                </a:moveTo>
                <a:cubicBezTo>
                  <a:pt x="286" y="136"/>
                  <a:pt x="235" y="157"/>
                  <a:pt x="196" y="196"/>
                </a:cubicBezTo>
                <a:cubicBezTo>
                  <a:pt x="158" y="234"/>
                  <a:pt x="137" y="286"/>
                  <a:pt x="137" y="340"/>
                </a:cubicBezTo>
                <a:cubicBezTo>
                  <a:pt x="137" y="395"/>
                  <a:pt x="158" y="446"/>
                  <a:pt x="196" y="485"/>
                </a:cubicBezTo>
                <a:cubicBezTo>
                  <a:pt x="235" y="523"/>
                  <a:pt x="286" y="545"/>
                  <a:pt x="341" y="545"/>
                </a:cubicBezTo>
                <a:cubicBezTo>
                  <a:pt x="395" y="545"/>
                  <a:pt x="447" y="523"/>
                  <a:pt x="485" y="485"/>
                </a:cubicBezTo>
                <a:cubicBezTo>
                  <a:pt x="565" y="405"/>
                  <a:pt x="565" y="275"/>
                  <a:pt x="485" y="196"/>
                </a:cubicBezTo>
                <a:cubicBezTo>
                  <a:pt x="447" y="157"/>
                  <a:pt x="395" y="136"/>
                  <a:pt x="341" y="136"/>
                </a:cubicBezTo>
                <a:close/>
                <a:moveTo>
                  <a:pt x="341" y="587"/>
                </a:moveTo>
                <a:cubicBezTo>
                  <a:pt x="275" y="587"/>
                  <a:pt x="213" y="561"/>
                  <a:pt x="167" y="515"/>
                </a:cubicBezTo>
                <a:cubicBezTo>
                  <a:pt x="120" y="468"/>
                  <a:pt x="94" y="406"/>
                  <a:pt x="94" y="340"/>
                </a:cubicBezTo>
                <a:cubicBezTo>
                  <a:pt x="94" y="274"/>
                  <a:pt x="120" y="212"/>
                  <a:pt x="167" y="166"/>
                </a:cubicBezTo>
                <a:cubicBezTo>
                  <a:pt x="213" y="119"/>
                  <a:pt x="275" y="94"/>
                  <a:pt x="341" y="94"/>
                </a:cubicBezTo>
                <a:cubicBezTo>
                  <a:pt x="407" y="94"/>
                  <a:pt x="469" y="119"/>
                  <a:pt x="515" y="166"/>
                </a:cubicBezTo>
                <a:cubicBezTo>
                  <a:pt x="611" y="262"/>
                  <a:pt x="611" y="418"/>
                  <a:pt x="515" y="515"/>
                </a:cubicBezTo>
                <a:cubicBezTo>
                  <a:pt x="469" y="561"/>
                  <a:pt x="407" y="587"/>
                  <a:pt x="341" y="587"/>
                </a:cubicBezTo>
                <a:close/>
              </a:path>
            </a:pathLst>
          </a:custGeom>
          <a:solidFill>
            <a:schemeClr val="bg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580" b="0" i="0" u="none" strike="noStrike" kern="0" cap="none" spc="0" normalizeH="0" baseline="0" noProof="0">
              <a:ln>
                <a:noFill/>
              </a:ln>
              <a:solidFill>
                <a:schemeClr val="bg1"/>
              </a:solidFill>
              <a:effectLst/>
              <a:uLnTx/>
              <a:uFillTx/>
              <a:latin typeface="+mn-lt"/>
              <a:ea typeface="+mn-ea"/>
            </a:endParaRPr>
          </a:p>
        </p:txBody>
      </p:sp>
      <p:sp>
        <p:nvSpPr>
          <p:cNvPr id="124" name="出自【趣你的PPT】(微信:qunideppt)：最优质的PPT资源库"/>
          <p:cNvSpPr>
            <a:spLocks noEditPoints="1"/>
          </p:cNvSpPr>
          <p:nvPr/>
        </p:nvSpPr>
        <p:spPr bwMode="auto">
          <a:xfrm>
            <a:off x="9528175" y="3129280"/>
            <a:ext cx="617538" cy="854075"/>
          </a:xfrm>
          <a:custGeom>
            <a:avLst/>
            <a:gdLst>
              <a:gd name="T0" fmla="*/ 68 w 683"/>
              <a:gd name="T1" fmla="*/ 130 h 941"/>
              <a:gd name="T2" fmla="*/ 170 w 683"/>
              <a:gd name="T3" fmla="*/ 74 h 941"/>
              <a:gd name="T4" fmla="*/ 173 w 683"/>
              <a:gd name="T5" fmla="*/ 190 h 941"/>
              <a:gd name="T6" fmla="*/ 71 w 683"/>
              <a:gd name="T7" fmla="*/ 246 h 941"/>
              <a:gd name="T8" fmla="*/ 68 w 683"/>
              <a:gd name="T9" fmla="*/ 130 h 941"/>
              <a:gd name="T10" fmla="*/ 266 w 683"/>
              <a:gd name="T11" fmla="*/ 416 h 941"/>
              <a:gd name="T12" fmla="*/ 266 w 683"/>
              <a:gd name="T13" fmla="*/ 416 h 941"/>
              <a:gd name="T14" fmla="*/ 419 w 683"/>
              <a:gd name="T15" fmla="*/ 329 h 941"/>
              <a:gd name="T16" fmla="*/ 418 w 683"/>
              <a:gd name="T17" fmla="*/ 153 h 941"/>
              <a:gd name="T18" fmla="*/ 418 w 683"/>
              <a:gd name="T19" fmla="*/ 153 h 941"/>
              <a:gd name="T20" fmla="*/ 197 w 683"/>
              <a:gd name="T21" fmla="*/ 25 h 941"/>
              <a:gd name="T22" fmla="*/ 197 w 683"/>
              <a:gd name="T23" fmla="*/ 25 h 941"/>
              <a:gd name="T24" fmla="*/ 41 w 683"/>
              <a:gd name="T25" fmla="*/ 111 h 941"/>
              <a:gd name="T26" fmla="*/ 45 w 683"/>
              <a:gd name="T27" fmla="*/ 288 h 941"/>
              <a:gd name="T28" fmla="*/ 45 w 683"/>
              <a:gd name="T29" fmla="*/ 288 h 941"/>
              <a:gd name="T30" fmla="*/ 266 w 683"/>
              <a:gd name="T31" fmla="*/ 416 h 941"/>
              <a:gd name="T32" fmla="*/ 664 w 683"/>
              <a:gd name="T33" fmla="*/ 395 h 941"/>
              <a:gd name="T34" fmla="*/ 665 w 683"/>
              <a:gd name="T35" fmla="*/ 395 h 941"/>
              <a:gd name="T36" fmla="*/ 628 w 683"/>
              <a:gd name="T37" fmla="*/ 374 h 941"/>
              <a:gd name="T38" fmla="*/ 604 w 683"/>
              <a:gd name="T39" fmla="*/ 433 h 941"/>
              <a:gd name="T40" fmla="*/ 561 w 683"/>
              <a:gd name="T41" fmla="*/ 487 h 941"/>
              <a:gd name="T42" fmla="*/ 599 w 683"/>
              <a:gd name="T43" fmla="*/ 509 h 941"/>
              <a:gd name="T44" fmla="*/ 599 w 683"/>
              <a:gd name="T45" fmla="*/ 508 h 941"/>
              <a:gd name="T46" fmla="*/ 665 w 683"/>
              <a:gd name="T47" fmla="*/ 471 h 941"/>
              <a:gd name="T48" fmla="*/ 664 w 683"/>
              <a:gd name="T49" fmla="*/ 395 h 941"/>
              <a:gd name="T50" fmla="*/ 575 w 683"/>
              <a:gd name="T51" fmla="*/ 305 h 941"/>
              <a:gd name="T52" fmla="*/ 575 w 683"/>
              <a:gd name="T53" fmla="*/ 305 h 941"/>
              <a:gd name="T54" fmla="*/ 486 w 683"/>
              <a:gd name="T55" fmla="*/ 253 h 941"/>
              <a:gd name="T56" fmla="*/ 449 w 683"/>
              <a:gd name="T57" fmla="*/ 353 h 941"/>
              <a:gd name="T58" fmla="*/ 391 w 683"/>
              <a:gd name="T59" fmla="*/ 427 h 941"/>
              <a:gd name="T60" fmla="*/ 476 w 683"/>
              <a:gd name="T61" fmla="*/ 476 h 941"/>
              <a:gd name="T62" fmla="*/ 476 w 683"/>
              <a:gd name="T63" fmla="*/ 476 h 941"/>
              <a:gd name="T64" fmla="*/ 576 w 683"/>
              <a:gd name="T65" fmla="*/ 419 h 941"/>
              <a:gd name="T66" fmla="*/ 575 w 683"/>
              <a:gd name="T67" fmla="*/ 305 h 941"/>
              <a:gd name="T68" fmla="*/ 410 w 683"/>
              <a:gd name="T69" fmla="*/ 579 h 941"/>
              <a:gd name="T70" fmla="*/ 425 w 683"/>
              <a:gd name="T71" fmla="*/ 532 h 941"/>
              <a:gd name="T72" fmla="*/ 349 w 683"/>
              <a:gd name="T73" fmla="*/ 456 h 941"/>
              <a:gd name="T74" fmla="*/ 273 w 683"/>
              <a:gd name="T75" fmla="*/ 532 h 941"/>
              <a:gd name="T76" fmla="*/ 289 w 683"/>
              <a:gd name="T77" fmla="*/ 579 h 941"/>
              <a:gd name="T78" fmla="*/ 172 w 683"/>
              <a:gd name="T79" fmla="*/ 907 h 941"/>
              <a:gd name="T80" fmla="*/ 182 w 683"/>
              <a:gd name="T81" fmla="*/ 929 h 941"/>
              <a:gd name="T82" fmla="*/ 208 w 683"/>
              <a:gd name="T83" fmla="*/ 938 h 941"/>
              <a:gd name="T84" fmla="*/ 230 w 683"/>
              <a:gd name="T85" fmla="*/ 928 h 941"/>
              <a:gd name="T86" fmla="*/ 319 w 683"/>
              <a:gd name="T87" fmla="*/ 677 h 941"/>
              <a:gd name="T88" fmla="*/ 319 w 683"/>
              <a:gd name="T89" fmla="*/ 922 h 941"/>
              <a:gd name="T90" fmla="*/ 336 w 683"/>
              <a:gd name="T91" fmla="*/ 939 h 941"/>
              <a:gd name="T92" fmla="*/ 363 w 683"/>
              <a:gd name="T93" fmla="*/ 939 h 941"/>
              <a:gd name="T94" fmla="*/ 380 w 683"/>
              <a:gd name="T95" fmla="*/ 922 h 941"/>
              <a:gd name="T96" fmla="*/ 380 w 683"/>
              <a:gd name="T97" fmla="*/ 679 h 941"/>
              <a:gd name="T98" fmla="*/ 469 w 683"/>
              <a:gd name="T99" fmla="*/ 928 h 941"/>
              <a:gd name="T100" fmla="*/ 490 w 683"/>
              <a:gd name="T101" fmla="*/ 938 h 941"/>
              <a:gd name="T102" fmla="*/ 516 w 683"/>
              <a:gd name="T103" fmla="*/ 929 h 941"/>
              <a:gd name="T104" fmla="*/ 527 w 683"/>
              <a:gd name="T105" fmla="*/ 907 h 941"/>
              <a:gd name="T106" fmla="*/ 410 w 683"/>
              <a:gd name="T107" fmla="*/ 579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3" h="941">
                <a:moveTo>
                  <a:pt x="68" y="130"/>
                </a:moveTo>
                <a:cubicBezTo>
                  <a:pt x="95" y="82"/>
                  <a:pt x="141" y="58"/>
                  <a:pt x="170" y="74"/>
                </a:cubicBezTo>
                <a:cubicBezTo>
                  <a:pt x="199" y="91"/>
                  <a:pt x="200" y="143"/>
                  <a:pt x="173" y="190"/>
                </a:cubicBezTo>
                <a:cubicBezTo>
                  <a:pt x="146" y="238"/>
                  <a:pt x="100" y="262"/>
                  <a:pt x="71" y="246"/>
                </a:cubicBezTo>
                <a:cubicBezTo>
                  <a:pt x="42" y="229"/>
                  <a:pt x="41" y="177"/>
                  <a:pt x="68" y="130"/>
                </a:cubicBezTo>
                <a:close/>
                <a:moveTo>
                  <a:pt x="266" y="416"/>
                </a:moveTo>
                <a:lnTo>
                  <a:pt x="266" y="416"/>
                </a:lnTo>
                <a:cubicBezTo>
                  <a:pt x="311" y="437"/>
                  <a:pt x="378" y="399"/>
                  <a:pt x="419" y="329"/>
                </a:cubicBezTo>
                <a:cubicBezTo>
                  <a:pt x="460" y="258"/>
                  <a:pt x="459" y="181"/>
                  <a:pt x="418" y="153"/>
                </a:cubicBezTo>
                <a:lnTo>
                  <a:pt x="197" y="25"/>
                </a:lnTo>
                <a:cubicBezTo>
                  <a:pt x="153" y="0"/>
                  <a:pt x="83" y="38"/>
                  <a:pt x="41" y="111"/>
                </a:cubicBezTo>
                <a:cubicBezTo>
                  <a:pt x="0" y="183"/>
                  <a:pt x="2" y="262"/>
                  <a:pt x="45" y="288"/>
                </a:cubicBezTo>
                <a:lnTo>
                  <a:pt x="266" y="416"/>
                </a:lnTo>
                <a:close/>
                <a:moveTo>
                  <a:pt x="664" y="395"/>
                </a:moveTo>
                <a:lnTo>
                  <a:pt x="665" y="395"/>
                </a:lnTo>
                <a:lnTo>
                  <a:pt x="628" y="374"/>
                </a:lnTo>
                <a:cubicBezTo>
                  <a:pt x="623" y="393"/>
                  <a:pt x="616" y="414"/>
                  <a:pt x="604" y="433"/>
                </a:cubicBezTo>
                <a:cubicBezTo>
                  <a:pt x="592" y="455"/>
                  <a:pt x="577" y="473"/>
                  <a:pt x="561" y="487"/>
                </a:cubicBezTo>
                <a:lnTo>
                  <a:pt x="599" y="509"/>
                </a:lnTo>
                <a:lnTo>
                  <a:pt x="599" y="508"/>
                </a:lnTo>
                <a:cubicBezTo>
                  <a:pt x="618" y="518"/>
                  <a:pt x="647" y="501"/>
                  <a:pt x="665" y="471"/>
                </a:cubicBezTo>
                <a:cubicBezTo>
                  <a:pt x="683" y="441"/>
                  <a:pt x="682" y="407"/>
                  <a:pt x="664" y="395"/>
                </a:cubicBezTo>
                <a:close/>
                <a:moveTo>
                  <a:pt x="575" y="305"/>
                </a:moveTo>
                <a:lnTo>
                  <a:pt x="575" y="305"/>
                </a:lnTo>
                <a:lnTo>
                  <a:pt x="486" y="253"/>
                </a:lnTo>
                <a:cubicBezTo>
                  <a:pt x="481" y="286"/>
                  <a:pt x="468" y="320"/>
                  <a:pt x="449" y="353"/>
                </a:cubicBezTo>
                <a:cubicBezTo>
                  <a:pt x="432" y="382"/>
                  <a:pt x="412" y="407"/>
                  <a:pt x="391" y="427"/>
                </a:cubicBezTo>
                <a:lnTo>
                  <a:pt x="476" y="476"/>
                </a:lnTo>
                <a:cubicBezTo>
                  <a:pt x="505" y="490"/>
                  <a:pt x="549" y="465"/>
                  <a:pt x="576" y="419"/>
                </a:cubicBezTo>
                <a:cubicBezTo>
                  <a:pt x="602" y="373"/>
                  <a:pt x="602" y="323"/>
                  <a:pt x="575" y="305"/>
                </a:cubicBezTo>
                <a:close/>
                <a:moveTo>
                  <a:pt x="410" y="579"/>
                </a:moveTo>
                <a:cubicBezTo>
                  <a:pt x="420" y="566"/>
                  <a:pt x="425" y="550"/>
                  <a:pt x="425" y="532"/>
                </a:cubicBezTo>
                <a:cubicBezTo>
                  <a:pt x="425" y="490"/>
                  <a:pt x="391" y="456"/>
                  <a:pt x="349" y="456"/>
                </a:cubicBezTo>
                <a:cubicBezTo>
                  <a:pt x="307" y="456"/>
                  <a:pt x="273" y="490"/>
                  <a:pt x="273" y="532"/>
                </a:cubicBezTo>
                <a:cubicBezTo>
                  <a:pt x="273" y="550"/>
                  <a:pt x="279" y="566"/>
                  <a:pt x="289" y="579"/>
                </a:cubicBezTo>
                <a:lnTo>
                  <a:pt x="172" y="907"/>
                </a:lnTo>
                <a:cubicBezTo>
                  <a:pt x="169" y="916"/>
                  <a:pt x="174" y="926"/>
                  <a:pt x="182" y="929"/>
                </a:cubicBezTo>
                <a:lnTo>
                  <a:pt x="208" y="938"/>
                </a:lnTo>
                <a:cubicBezTo>
                  <a:pt x="217" y="941"/>
                  <a:pt x="227" y="937"/>
                  <a:pt x="230" y="928"/>
                </a:cubicBezTo>
                <a:lnTo>
                  <a:pt x="319" y="677"/>
                </a:lnTo>
                <a:lnTo>
                  <a:pt x="319" y="922"/>
                </a:lnTo>
                <a:cubicBezTo>
                  <a:pt x="319" y="932"/>
                  <a:pt x="327" y="939"/>
                  <a:pt x="336" y="939"/>
                </a:cubicBezTo>
                <a:lnTo>
                  <a:pt x="363" y="939"/>
                </a:lnTo>
                <a:cubicBezTo>
                  <a:pt x="373" y="939"/>
                  <a:pt x="380" y="932"/>
                  <a:pt x="380" y="922"/>
                </a:cubicBezTo>
                <a:lnTo>
                  <a:pt x="380" y="679"/>
                </a:lnTo>
                <a:lnTo>
                  <a:pt x="469" y="928"/>
                </a:lnTo>
                <a:cubicBezTo>
                  <a:pt x="472" y="937"/>
                  <a:pt x="482" y="941"/>
                  <a:pt x="490" y="938"/>
                </a:cubicBezTo>
                <a:lnTo>
                  <a:pt x="516" y="929"/>
                </a:lnTo>
                <a:cubicBezTo>
                  <a:pt x="525" y="926"/>
                  <a:pt x="530" y="916"/>
                  <a:pt x="527" y="907"/>
                </a:cubicBezTo>
                <a:lnTo>
                  <a:pt x="410" y="579"/>
                </a:lnTo>
                <a:close/>
              </a:path>
            </a:pathLst>
          </a:custGeom>
          <a:solidFill>
            <a:schemeClr val="bg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580" b="0" i="0" u="none" strike="noStrike" kern="0" cap="none" spc="0" normalizeH="0" baseline="0" noProof="0">
              <a:ln>
                <a:noFill/>
              </a:ln>
              <a:solidFill>
                <a:schemeClr val="bg1"/>
              </a:solidFill>
              <a:effectLst/>
              <a:uLnTx/>
              <a:uFillTx/>
              <a:latin typeface="+mn-lt"/>
              <a:ea typeface="+mn-ea"/>
            </a:endParaRPr>
          </a:p>
        </p:txBody>
      </p:sp>
      <p:sp>
        <p:nvSpPr>
          <p:cNvPr id="125" name="出自【趣你的PPT】(微信:qunideppt)：最优质的PPT资源库"/>
          <p:cNvSpPr txBox="1">
            <a:spLocks noChangeArrowheads="1"/>
          </p:cNvSpPr>
          <p:nvPr/>
        </p:nvSpPr>
        <p:spPr bwMode="auto">
          <a:xfrm>
            <a:off x="1897063" y="4545330"/>
            <a:ext cx="915987"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Tx/>
              <a:buNone/>
              <a:defRPr/>
            </a:pPr>
            <a:r>
              <a:rPr kumimoji="0" lang="en-US" altLang="zh-CN" sz="36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rPr>
              <a:t>01</a:t>
            </a:r>
            <a:endParaRPr kumimoji="0" lang="zh-CN" altLang="en-US" sz="36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26" name="出自【趣你的PPT】(微信:qunideppt)：最优质的PPT资源库"/>
          <p:cNvSpPr txBox="1">
            <a:spLocks noChangeArrowheads="1"/>
          </p:cNvSpPr>
          <p:nvPr/>
        </p:nvSpPr>
        <p:spPr bwMode="auto">
          <a:xfrm>
            <a:off x="1328738" y="5269230"/>
            <a:ext cx="2052637"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9pPr>
          </a:lstStyle>
          <a:p>
            <a:pPr marL="0" marR="0" lvl="0" indent="0" algn="ctr" defTabSz="1216025" eaLnBrk="1" fontAlgn="auto" latinLnBrk="0" hangingPunct="1">
              <a:lnSpc>
                <a:spcPct val="100000"/>
              </a:lnSpc>
              <a:spcBef>
                <a:spcPct val="20000"/>
              </a:spcBef>
              <a:spcAft>
                <a:spcPts val="0"/>
              </a:spcAft>
              <a:buClrTx/>
              <a:buSzTx/>
              <a:buFontTx/>
              <a:buNone/>
              <a:defRPr/>
            </a:pPr>
            <a:r>
              <a:rPr kumimoji="0" lang="zh-CN" altLang="en-US" sz="3200" b="1" i="0" u="none" strike="noStrike" kern="0" cap="none" spc="0" normalizeH="0" baseline="0" noProof="0" dirty="0" smtClean="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rPr>
              <a:t>公司概述</a:t>
            </a:r>
            <a:endParaRPr kumimoji="0" lang="zh-CN" altLang="en-US" sz="320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endParaRPr>
          </a:p>
        </p:txBody>
      </p:sp>
      <p:grpSp>
        <p:nvGrpSpPr>
          <p:cNvPr id="127" name="组合 45出自【趣你的PPT】(微信:qunideppt)：最优质的PPT资源库"/>
          <p:cNvGrpSpPr/>
          <p:nvPr/>
        </p:nvGrpSpPr>
        <p:grpSpPr bwMode="auto">
          <a:xfrm>
            <a:off x="1471613" y="4805680"/>
            <a:ext cx="1765300" cy="125413"/>
            <a:chOff x="1462077" y="4714061"/>
            <a:chExt cx="1765217" cy="125997"/>
          </a:xfrm>
        </p:grpSpPr>
        <p:grpSp>
          <p:nvGrpSpPr>
            <p:cNvPr id="128" name="组合 41"/>
            <p:cNvGrpSpPr/>
            <p:nvPr/>
          </p:nvGrpSpPr>
          <p:grpSpPr bwMode="auto">
            <a:xfrm>
              <a:off x="1462077" y="4714061"/>
              <a:ext cx="485786" cy="125997"/>
              <a:chOff x="1477736" y="4777059"/>
              <a:chExt cx="419101" cy="152401"/>
            </a:xfrm>
          </p:grpSpPr>
          <p:cxnSp>
            <p:nvCxnSpPr>
              <p:cNvPr id="132" name="出自【趣你的PPT】(微信:qunideppt)：最优质的PPT资源库"/>
              <p:cNvCxnSpPr/>
              <p:nvPr/>
            </p:nvCxnSpPr>
            <p:spPr>
              <a:xfrm>
                <a:off x="1477736" y="4777059"/>
                <a:ext cx="41907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3" name="出自【趣你的PPT】(微信:qunideppt)：最优质的PPT资源库"/>
              <p:cNvCxnSpPr/>
              <p:nvPr/>
            </p:nvCxnSpPr>
            <p:spPr>
              <a:xfrm>
                <a:off x="1477736" y="4929460"/>
                <a:ext cx="41907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29" name="组合 42"/>
            <p:cNvGrpSpPr/>
            <p:nvPr/>
          </p:nvGrpSpPr>
          <p:grpSpPr bwMode="auto">
            <a:xfrm>
              <a:off x="2741508" y="4714061"/>
              <a:ext cx="485786" cy="125997"/>
              <a:chOff x="1477736" y="4777059"/>
              <a:chExt cx="419101" cy="152401"/>
            </a:xfrm>
          </p:grpSpPr>
          <p:cxnSp>
            <p:nvCxnSpPr>
              <p:cNvPr id="130" name="出自【趣你的PPT】(微信:qunideppt)：最优质的PPT资源库"/>
              <p:cNvCxnSpPr/>
              <p:nvPr/>
            </p:nvCxnSpPr>
            <p:spPr>
              <a:xfrm>
                <a:off x="1477765" y="4777059"/>
                <a:ext cx="41907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1" name="出自【趣你的PPT】(微信:qunideppt)：最优质的PPT资源库"/>
              <p:cNvCxnSpPr/>
              <p:nvPr/>
            </p:nvCxnSpPr>
            <p:spPr>
              <a:xfrm>
                <a:off x="1477765" y="4929460"/>
                <a:ext cx="41907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34" name="出自【趣你的PPT】(微信:qunideppt)：最优质的PPT资源库"/>
          <p:cNvSpPr txBox="1">
            <a:spLocks noChangeArrowheads="1"/>
          </p:cNvSpPr>
          <p:nvPr/>
        </p:nvSpPr>
        <p:spPr bwMode="auto">
          <a:xfrm>
            <a:off x="4391025" y="4545330"/>
            <a:ext cx="91598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Tx/>
              <a:buNone/>
              <a:defRPr/>
            </a:pPr>
            <a:r>
              <a:rPr kumimoji="0" lang="en-US" altLang="zh-CN" sz="36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rPr>
              <a:t>02</a:t>
            </a:r>
            <a:endParaRPr kumimoji="0" lang="zh-CN" altLang="en-US" sz="36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35" name="出自【趣你的PPT】(微信:qunideppt)：最优质的PPT资源库"/>
          <p:cNvSpPr txBox="1">
            <a:spLocks noChangeArrowheads="1"/>
          </p:cNvSpPr>
          <p:nvPr/>
        </p:nvSpPr>
        <p:spPr bwMode="auto">
          <a:xfrm>
            <a:off x="3822700" y="5269230"/>
            <a:ext cx="205263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ctr" defTabSz="1216025" eaLnBrk="1" fontAlgn="auto" latinLnBrk="0" hangingPunct="1">
              <a:lnSpc>
                <a:spcPct val="100000"/>
              </a:lnSpc>
              <a:spcBef>
                <a:spcPts val="0"/>
              </a:spcBef>
              <a:spcAft>
                <a:spcPts val="0"/>
              </a:spcAft>
              <a:buClrTx/>
              <a:buSzTx/>
              <a:buFontTx/>
              <a:buNone/>
              <a:defRPr/>
            </a:pPr>
            <a:r>
              <a:rPr kumimoji="0" lang="zh-CN" altLang="en-US" sz="3200" b="1" i="0" u="none" strike="noStrike" kern="0" cap="none" spc="0" normalizeH="0" baseline="0" noProof="0" dirty="0" smtClean="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rPr>
              <a:t>产品与服务</a:t>
            </a:r>
            <a:endParaRPr kumimoji="0" lang="zh-CN" altLang="en-US" sz="105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endParaRPr>
          </a:p>
        </p:txBody>
      </p:sp>
      <p:grpSp>
        <p:nvGrpSpPr>
          <p:cNvPr id="136" name="组合 35出自【趣你的PPT】(微信:qunideppt)：最优质的PPT资源库"/>
          <p:cNvGrpSpPr/>
          <p:nvPr/>
        </p:nvGrpSpPr>
        <p:grpSpPr bwMode="auto">
          <a:xfrm>
            <a:off x="3967163" y="4805680"/>
            <a:ext cx="1763712" cy="125413"/>
            <a:chOff x="1462077" y="4714061"/>
            <a:chExt cx="1765217" cy="125997"/>
          </a:xfrm>
        </p:grpSpPr>
        <p:grpSp>
          <p:nvGrpSpPr>
            <p:cNvPr id="137" name="组合 36"/>
            <p:cNvGrpSpPr/>
            <p:nvPr/>
          </p:nvGrpSpPr>
          <p:grpSpPr bwMode="auto">
            <a:xfrm>
              <a:off x="1462077" y="4714061"/>
              <a:ext cx="485786" cy="125997"/>
              <a:chOff x="1477736" y="4777059"/>
              <a:chExt cx="419101" cy="152401"/>
            </a:xfrm>
          </p:grpSpPr>
          <p:cxnSp>
            <p:nvCxnSpPr>
              <p:cNvPr id="141" name="出自【趣你的PPT】(微信:qunideppt)：最优质的PPT资源库"/>
              <p:cNvCxnSpPr/>
              <p:nvPr/>
            </p:nvCxnSpPr>
            <p:spPr>
              <a:xfrm>
                <a:off x="1477736" y="4777059"/>
                <a:ext cx="4194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2" name="出自【趣你的PPT】(微信:qunideppt)：最优质的PPT资源库"/>
              <p:cNvCxnSpPr/>
              <p:nvPr/>
            </p:nvCxnSpPr>
            <p:spPr>
              <a:xfrm>
                <a:off x="1477736" y="4929460"/>
                <a:ext cx="4194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38" name="组合 37"/>
            <p:cNvGrpSpPr/>
            <p:nvPr/>
          </p:nvGrpSpPr>
          <p:grpSpPr bwMode="auto">
            <a:xfrm>
              <a:off x="2741508" y="4714061"/>
              <a:ext cx="485786" cy="125997"/>
              <a:chOff x="1477736" y="4777059"/>
              <a:chExt cx="419101" cy="152401"/>
            </a:xfrm>
          </p:grpSpPr>
          <p:cxnSp>
            <p:nvCxnSpPr>
              <p:cNvPr id="139" name="出自【趣你的PPT】(微信:qunideppt)：最优质的PPT资源库"/>
              <p:cNvCxnSpPr/>
              <p:nvPr/>
            </p:nvCxnSpPr>
            <p:spPr>
              <a:xfrm>
                <a:off x="1477388" y="4777059"/>
                <a:ext cx="4194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0" name="出自【趣你的PPT】(微信:qunideppt)：最优质的PPT资源库"/>
              <p:cNvCxnSpPr/>
              <p:nvPr/>
            </p:nvCxnSpPr>
            <p:spPr>
              <a:xfrm>
                <a:off x="1477388" y="4929460"/>
                <a:ext cx="4194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43" name="出自【趣你的PPT】(微信:qunideppt)：最优质的PPT资源库"/>
          <p:cNvSpPr txBox="1">
            <a:spLocks noChangeArrowheads="1"/>
          </p:cNvSpPr>
          <p:nvPr/>
        </p:nvSpPr>
        <p:spPr bwMode="auto">
          <a:xfrm>
            <a:off x="6884988" y="4545330"/>
            <a:ext cx="915987"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Tx/>
              <a:buNone/>
              <a:defRPr/>
            </a:pPr>
            <a:r>
              <a:rPr kumimoji="0" lang="en-US" altLang="zh-CN" sz="36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rPr>
              <a:t>03</a:t>
            </a:r>
            <a:endParaRPr kumimoji="0" lang="zh-CN" altLang="en-US" sz="36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44" name="出自【趣你的PPT】(微信:qunideppt)：最优质的PPT资源库"/>
          <p:cNvSpPr txBox="1">
            <a:spLocks noChangeArrowheads="1"/>
          </p:cNvSpPr>
          <p:nvPr/>
        </p:nvSpPr>
        <p:spPr bwMode="auto">
          <a:xfrm>
            <a:off x="6316663" y="5269230"/>
            <a:ext cx="2052637"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ctr" defTabSz="1216025" eaLnBrk="1" fontAlgn="auto" latinLnBrk="0" hangingPunct="1">
              <a:lnSpc>
                <a:spcPct val="100000"/>
              </a:lnSpc>
              <a:spcBef>
                <a:spcPts val="0"/>
              </a:spcBef>
              <a:spcAft>
                <a:spcPts val="0"/>
              </a:spcAft>
              <a:buClrTx/>
              <a:buSzTx/>
              <a:buFontTx/>
              <a:buNone/>
              <a:defRPr/>
            </a:pPr>
            <a:r>
              <a:rPr kumimoji="0" lang="zh-CN" altLang="en-US" sz="3200" b="1" i="0" u="none" strike="noStrike" kern="0" cap="none" spc="0" normalizeH="0" baseline="0" noProof="0" dirty="0" smtClean="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rPr>
              <a:t>公司优势</a:t>
            </a:r>
            <a:endParaRPr kumimoji="0" lang="zh-CN" altLang="en-US" sz="105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endParaRPr>
          </a:p>
        </p:txBody>
      </p:sp>
      <p:grpSp>
        <p:nvGrpSpPr>
          <p:cNvPr id="145" name="组合 50出自【趣你的PPT】(微信:qunideppt)：最优质的PPT资源库"/>
          <p:cNvGrpSpPr/>
          <p:nvPr/>
        </p:nvGrpSpPr>
        <p:grpSpPr bwMode="auto">
          <a:xfrm>
            <a:off x="6461125" y="4805680"/>
            <a:ext cx="1763713" cy="125413"/>
            <a:chOff x="1462077" y="4714061"/>
            <a:chExt cx="1765217" cy="125997"/>
          </a:xfrm>
        </p:grpSpPr>
        <p:grpSp>
          <p:nvGrpSpPr>
            <p:cNvPr id="146" name="组合 51"/>
            <p:cNvGrpSpPr/>
            <p:nvPr/>
          </p:nvGrpSpPr>
          <p:grpSpPr bwMode="auto">
            <a:xfrm>
              <a:off x="1462077" y="4714061"/>
              <a:ext cx="485786" cy="125997"/>
              <a:chOff x="1477736" y="4777059"/>
              <a:chExt cx="419101" cy="152401"/>
            </a:xfrm>
          </p:grpSpPr>
          <p:cxnSp>
            <p:nvCxnSpPr>
              <p:cNvPr id="150" name="出自【趣你的PPT】(微信:qunideppt)：最优质的PPT资源库"/>
              <p:cNvCxnSpPr/>
              <p:nvPr/>
            </p:nvCxnSpPr>
            <p:spPr>
              <a:xfrm>
                <a:off x="1477736" y="4777059"/>
                <a:ext cx="4194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1" name="出自【趣你的PPT】(微信:qunideppt)：最优质的PPT资源库"/>
              <p:cNvCxnSpPr/>
              <p:nvPr/>
            </p:nvCxnSpPr>
            <p:spPr>
              <a:xfrm>
                <a:off x="1477736" y="4929460"/>
                <a:ext cx="4194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47" name="组合 52"/>
            <p:cNvGrpSpPr/>
            <p:nvPr/>
          </p:nvGrpSpPr>
          <p:grpSpPr bwMode="auto">
            <a:xfrm>
              <a:off x="2741508" y="4714061"/>
              <a:ext cx="485786" cy="125997"/>
              <a:chOff x="1477736" y="4777059"/>
              <a:chExt cx="419101" cy="152401"/>
            </a:xfrm>
          </p:grpSpPr>
          <p:cxnSp>
            <p:nvCxnSpPr>
              <p:cNvPr id="148" name="出自【趣你的PPT】(微信:qunideppt)：最优质的PPT资源库"/>
              <p:cNvCxnSpPr/>
              <p:nvPr/>
            </p:nvCxnSpPr>
            <p:spPr>
              <a:xfrm>
                <a:off x="1477388" y="4777059"/>
                <a:ext cx="4194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9" name="出自【趣你的PPT】(微信:qunideppt)：最优质的PPT资源库"/>
              <p:cNvCxnSpPr/>
              <p:nvPr/>
            </p:nvCxnSpPr>
            <p:spPr>
              <a:xfrm>
                <a:off x="1477388" y="4929460"/>
                <a:ext cx="4194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52" name="出自【趣你的PPT】(微信:qunideppt)：最优质的PPT资源库"/>
          <p:cNvSpPr txBox="1">
            <a:spLocks noChangeArrowheads="1"/>
          </p:cNvSpPr>
          <p:nvPr/>
        </p:nvSpPr>
        <p:spPr bwMode="auto">
          <a:xfrm>
            <a:off x="9378950" y="4545330"/>
            <a:ext cx="91598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Tx/>
              <a:buNone/>
              <a:defRPr/>
            </a:pPr>
            <a:r>
              <a:rPr kumimoji="0" lang="en-US" altLang="zh-CN" sz="36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rPr>
              <a:t>04</a:t>
            </a:r>
            <a:endParaRPr kumimoji="0" lang="zh-CN" altLang="en-US" sz="36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53" name="出自【趣你的PPT】(微信:qunideppt)：最优质的PPT资源库"/>
          <p:cNvSpPr txBox="1">
            <a:spLocks noChangeArrowheads="1"/>
          </p:cNvSpPr>
          <p:nvPr/>
        </p:nvSpPr>
        <p:spPr bwMode="auto">
          <a:xfrm>
            <a:off x="8810625" y="5269230"/>
            <a:ext cx="2052638"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0" marR="0" lvl="0" indent="0" algn="ctr" defTabSz="1216025" eaLnBrk="1" fontAlgn="auto" latinLnBrk="0" hangingPunct="1">
              <a:lnSpc>
                <a:spcPct val="100000"/>
              </a:lnSpc>
              <a:spcBef>
                <a:spcPts val="0"/>
              </a:spcBef>
              <a:spcAft>
                <a:spcPts val="0"/>
              </a:spcAft>
              <a:buClrTx/>
              <a:buSzTx/>
              <a:buFontTx/>
              <a:buNone/>
              <a:defRPr/>
            </a:pPr>
            <a:r>
              <a:rPr kumimoji="0" lang="zh-CN" altLang="en-US" sz="3200" b="1" i="0" u="none" strike="noStrike" kern="0" cap="none" spc="0" normalizeH="0" baseline="0" noProof="0" dirty="0" smtClean="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rPr>
              <a:t>联系我们</a:t>
            </a:r>
            <a:endParaRPr kumimoji="0" lang="zh-CN" altLang="en-US" sz="105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endParaRPr>
          </a:p>
        </p:txBody>
      </p:sp>
      <p:grpSp>
        <p:nvGrpSpPr>
          <p:cNvPr id="154" name="组合 57出自【趣你的PPT】(微信:qunideppt)：最优质的PPT资源库"/>
          <p:cNvGrpSpPr/>
          <p:nvPr/>
        </p:nvGrpSpPr>
        <p:grpSpPr bwMode="auto">
          <a:xfrm>
            <a:off x="8955088" y="4805680"/>
            <a:ext cx="1765300" cy="125413"/>
            <a:chOff x="1462077" y="4714061"/>
            <a:chExt cx="1765217" cy="125997"/>
          </a:xfrm>
        </p:grpSpPr>
        <p:grpSp>
          <p:nvGrpSpPr>
            <p:cNvPr id="155" name="组合 58"/>
            <p:cNvGrpSpPr/>
            <p:nvPr/>
          </p:nvGrpSpPr>
          <p:grpSpPr bwMode="auto">
            <a:xfrm>
              <a:off x="1462077" y="4714061"/>
              <a:ext cx="485786" cy="125997"/>
              <a:chOff x="1477736" y="4777059"/>
              <a:chExt cx="419101" cy="152401"/>
            </a:xfrm>
          </p:grpSpPr>
          <p:cxnSp>
            <p:nvCxnSpPr>
              <p:cNvPr id="159" name="出自【趣你的PPT】(微信:qunideppt)：最优质的PPT资源库"/>
              <p:cNvCxnSpPr/>
              <p:nvPr/>
            </p:nvCxnSpPr>
            <p:spPr>
              <a:xfrm>
                <a:off x="1477736" y="4777059"/>
                <a:ext cx="41907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0" name="出自【趣你的PPT】(微信:qunideppt)：最优质的PPT资源库"/>
              <p:cNvCxnSpPr/>
              <p:nvPr/>
            </p:nvCxnSpPr>
            <p:spPr>
              <a:xfrm>
                <a:off x="1477736" y="4929460"/>
                <a:ext cx="41907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56" name="组合 59"/>
            <p:cNvGrpSpPr/>
            <p:nvPr/>
          </p:nvGrpSpPr>
          <p:grpSpPr bwMode="auto">
            <a:xfrm>
              <a:off x="2741508" y="4714061"/>
              <a:ext cx="485786" cy="125997"/>
              <a:chOff x="1477736" y="4777059"/>
              <a:chExt cx="419101" cy="152401"/>
            </a:xfrm>
          </p:grpSpPr>
          <p:cxnSp>
            <p:nvCxnSpPr>
              <p:cNvPr id="157" name="出自【趣你的PPT】(微信:qunideppt)：最优质的PPT资源库"/>
              <p:cNvCxnSpPr/>
              <p:nvPr/>
            </p:nvCxnSpPr>
            <p:spPr>
              <a:xfrm>
                <a:off x="1477765" y="4777059"/>
                <a:ext cx="41907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8" name="出自【趣你的PPT】(微信:qunideppt)：最优质的PPT资源库"/>
              <p:cNvCxnSpPr/>
              <p:nvPr/>
            </p:nvCxnSpPr>
            <p:spPr>
              <a:xfrm>
                <a:off x="1477765" y="4929460"/>
                <a:ext cx="41907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61" name="组合 73出自【趣你的PPT】(微信:qunideppt)：最优质的PPT资源库"/>
          <p:cNvGrpSpPr/>
          <p:nvPr/>
        </p:nvGrpSpPr>
        <p:grpSpPr bwMode="auto">
          <a:xfrm>
            <a:off x="4946650" y="987743"/>
            <a:ext cx="2317750" cy="1241425"/>
            <a:chOff x="4946650" y="862704"/>
            <a:chExt cx="2317750" cy="1241786"/>
          </a:xfrm>
        </p:grpSpPr>
        <p:sp>
          <p:nvSpPr>
            <p:cNvPr id="162" name="出自【趣你的PPT】(微信:qunideppt)：最优质的PPT资源库"/>
            <p:cNvSpPr txBox="1">
              <a:spLocks noChangeArrowheads="1"/>
            </p:cNvSpPr>
            <p:nvPr/>
          </p:nvSpPr>
          <p:spPr bwMode="auto">
            <a:xfrm>
              <a:off x="5213350" y="862704"/>
              <a:ext cx="178435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9pPr>
            </a:lstStyle>
            <a:p>
              <a:pPr marL="0" marR="0" lvl="0" indent="0" algn="dist" defTabSz="914400" eaLnBrk="1" fontAlgn="auto" latinLnBrk="0" hangingPunct="1">
                <a:lnSpc>
                  <a:spcPct val="100000"/>
                </a:lnSpc>
                <a:spcBef>
                  <a:spcPct val="0"/>
                </a:spcBef>
                <a:spcAft>
                  <a:spcPts val="0"/>
                </a:spcAft>
                <a:buClrTx/>
                <a:buSzTx/>
                <a:buFontTx/>
                <a:buNone/>
                <a:defRPr/>
              </a:pPr>
              <a:r>
                <a:rPr kumimoji="0" lang="zh-CN" altLang="en-US" sz="480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微软雅黑" panose="020B0503020204020204" pitchFamily="34" charset="-122"/>
                  <a:ea typeface="微软雅黑" panose="020B0503020204020204" pitchFamily="34" charset="-122"/>
                </a:rPr>
                <a:t>目录</a:t>
              </a:r>
            </a:p>
          </p:txBody>
        </p:sp>
        <p:sp>
          <p:nvSpPr>
            <p:cNvPr id="163" name="出自【趣你的PPT】(微信:qunideppt)：最优质的PPT资源库"/>
            <p:cNvSpPr txBox="1">
              <a:spLocks noChangeArrowheads="1"/>
            </p:cNvSpPr>
            <p:nvPr/>
          </p:nvSpPr>
          <p:spPr bwMode="auto">
            <a:xfrm>
              <a:off x="4946650" y="1642825"/>
              <a:ext cx="23177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9pPr>
            </a:lstStyle>
            <a:p>
              <a:pPr marL="0" marR="0" lvl="0" indent="0" algn="ctr" defTabSz="914400" eaLnBrk="1" fontAlgn="auto" latinLnBrk="0" hangingPunct="1">
                <a:lnSpc>
                  <a:spcPct val="100000"/>
                </a:lnSpc>
                <a:spcBef>
                  <a:spcPct val="0"/>
                </a:spcBef>
                <a:spcAft>
                  <a:spcPts val="0"/>
                </a:spcAft>
                <a:buClrTx/>
                <a:buSzTx/>
                <a:buFontTx/>
                <a:buNone/>
                <a:defRPr/>
              </a:pPr>
              <a:r>
                <a:rPr kumimoji="0" lang="en-US" altLang="zh-CN" sz="24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微软雅黑" panose="020B0503020204020204" pitchFamily="34" charset="-122"/>
                  <a:ea typeface="微软雅黑" panose="020B0503020204020204" pitchFamily="34" charset="-122"/>
                </a:rPr>
                <a:t>CONTENTS</a:t>
              </a:r>
              <a:endParaRPr kumimoji="0" lang="zh-CN" altLang="en-US" sz="2400" b="1" i="0" u="none" strike="noStrike" kern="0" cap="none" spc="0" normalizeH="0" baseline="0" noProof="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uLnTx/>
                <a:uFillTx/>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a:srcRect t="14190"/>
          <a:stretch>
            <a:fillRect/>
          </a:stretch>
        </p:blipFill>
        <p:spPr>
          <a:xfrm>
            <a:off x="0" y="0"/>
            <a:ext cx="12192000" cy="6858000"/>
          </a:xfrm>
          <a:prstGeom prst="rect">
            <a:avLst/>
          </a:prstGeom>
        </p:spPr>
      </p:pic>
      <p:grpSp>
        <p:nvGrpSpPr>
          <p:cNvPr id="58" name="组合 2出自【趣你的PPT】(微信:qunideppt)：最优质的PPT资源库"/>
          <p:cNvGrpSpPr/>
          <p:nvPr/>
        </p:nvGrpSpPr>
        <p:grpSpPr bwMode="auto">
          <a:xfrm>
            <a:off x="3395345" y="1035050"/>
            <a:ext cx="5137150" cy="5137150"/>
            <a:chOff x="4307600" y="2183524"/>
            <a:chExt cx="2143125" cy="2143125"/>
          </a:xfrm>
        </p:grpSpPr>
        <p:sp>
          <p:nvSpPr>
            <p:cNvPr id="59" name="出自【趣你的PPT】(微信:qunideppt)：最优质的PPT资源库"/>
            <p:cNvSpPr/>
            <p:nvPr/>
          </p:nvSpPr>
          <p:spPr>
            <a:xfrm>
              <a:off x="4307600" y="2331212"/>
              <a:ext cx="2143125" cy="184775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60" name="出自【趣你的PPT】(微信:qunideppt)：最优质的PPT资源库"/>
            <p:cNvSpPr/>
            <p:nvPr/>
          </p:nvSpPr>
          <p:spPr>
            <a:xfrm rot="5400000">
              <a:off x="4307600" y="2331211"/>
              <a:ext cx="2143125" cy="184775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sp>
        <p:nvSpPr>
          <p:cNvPr id="61" name="出自【趣你的PPT】(微信:qunideppt)：最优质的PPT资源库"/>
          <p:cNvSpPr txBox="1"/>
          <p:nvPr/>
        </p:nvSpPr>
        <p:spPr bwMode="auto">
          <a:xfrm>
            <a:off x="4279900" y="3603625"/>
            <a:ext cx="3632200" cy="1015663"/>
          </a:xfrm>
          <a:prstGeom prst="rect">
            <a:avLst/>
          </a:prstGeom>
          <a:noFill/>
        </p:spPr>
        <p:txBody>
          <a:bodyPr>
            <a:spAutoFit/>
          </a:bodyPr>
          <a:lstStyle/>
          <a:p>
            <a:pPr lvl="0" algn="ctr" defTabSz="1216025">
              <a:defRPr/>
            </a:pPr>
            <a:r>
              <a:rPr lang="zh-CN" altLang="en-US" sz="6000" b="1" kern="0"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联系我们</a:t>
            </a:r>
            <a:endParaRPr lang="zh-CN" altLang="en-US" sz="2000" b="1" kern="0"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2" name="出自【趣你的PPT】(微信:qunideppt)：最优质的PPT资源库"/>
          <p:cNvSpPr txBox="1"/>
          <p:nvPr/>
        </p:nvSpPr>
        <p:spPr bwMode="auto">
          <a:xfrm>
            <a:off x="5030788" y="1858963"/>
            <a:ext cx="2130425" cy="1570037"/>
          </a:xfrm>
          <a:prstGeom prst="rect">
            <a:avLst/>
          </a:prstGeom>
          <a:noFill/>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smtClean="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Khmer UI" panose="020B0502040204020203" pitchFamily="34" charset="0"/>
                <a:ea typeface="微软雅黑" panose="020B0503020204020204" pitchFamily="34" charset="-122"/>
                <a:cs typeface="Khmer UI" panose="020B0502040204020203" pitchFamily="34" charset="0"/>
              </a:rPr>
              <a:t>04</a:t>
            </a:r>
            <a:endParaRPr kumimoji="0" lang="zh-CN" altLang="en-US" sz="400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Khmer UI" panose="020B0502040204020203" pitchFamily="34" charset="0"/>
              <a:ea typeface="微软雅黑" panose="020B0503020204020204" pitchFamily="34" charset="-122"/>
              <a:cs typeface="Khmer UI" panose="020B0502040204020203" pitchFamily="34" charset="0"/>
            </a:endParaRPr>
          </a:p>
        </p:txBody>
      </p:sp>
      <p:cxnSp>
        <p:nvCxnSpPr>
          <p:cNvPr id="63" name="出自【趣你的PPT】(微信:qunideppt)：最优质的PPT资源库"/>
          <p:cNvCxnSpPr/>
          <p:nvPr/>
        </p:nvCxnSpPr>
        <p:spPr>
          <a:xfrm>
            <a:off x="4154488" y="3429000"/>
            <a:ext cx="388302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联系我们</a:t>
            </a:r>
            <a:endParaRPr lang="zh-CN" altLang="en-US" sz="24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rotWithShape="1">
          <a:blip r:embed="rId3" cstate="screen"/>
          <a:srcRect/>
          <a:stretch>
            <a:fillRect/>
          </a:stretch>
        </p:blipFill>
        <p:spPr>
          <a:xfrm>
            <a:off x="950715" y="1569335"/>
            <a:ext cx="2414273" cy="1705403"/>
          </a:xfrm>
          <a:prstGeom prst="rect">
            <a:avLst/>
          </a:prstGeom>
        </p:spPr>
      </p:pic>
      <p:pic>
        <p:nvPicPr>
          <p:cNvPr id="5" name="图片 4"/>
          <p:cNvPicPr>
            <a:picLocks noChangeAspect="1"/>
          </p:cNvPicPr>
          <p:nvPr/>
        </p:nvPicPr>
        <p:blipFill rotWithShape="1">
          <a:blip r:embed="rId4" cstate="screen"/>
          <a:srcRect/>
          <a:stretch>
            <a:fillRect/>
          </a:stretch>
        </p:blipFill>
        <p:spPr>
          <a:xfrm>
            <a:off x="6224196" y="1570756"/>
            <a:ext cx="2414275" cy="1713126"/>
          </a:xfrm>
          <a:prstGeom prst="rect">
            <a:avLst/>
          </a:prstGeom>
        </p:spPr>
      </p:pic>
      <p:pic>
        <p:nvPicPr>
          <p:cNvPr id="6" name="图片 5"/>
          <p:cNvPicPr>
            <a:picLocks noChangeAspect="1"/>
          </p:cNvPicPr>
          <p:nvPr/>
        </p:nvPicPr>
        <p:blipFill rotWithShape="1">
          <a:blip r:embed="rId5" cstate="screen"/>
          <a:srcRect/>
          <a:stretch>
            <a:fillRect/>
          </a:stretch>
        </p:blipFill>
        <p:spPr>
          <a:xfrm>
            <a:off x="3580223" y="1569335"/>
            <a:ext cx="2428735" cy="1705403"/>
          </a:xfrm>
          <a:prstGeom prst="rect">
            <a:avLst/>
          </a:prstGeom>
        </p:spPr>
      </p:pic>
      <p:pic>
        <p:nvPicPr>
          <p:cNvPr id="7" name="图片 6"/>
          <p:cNvPicPr>
            <a:picLocks noChangeAspect="1"/>
          </p:cNvPicPr>
          <p:nvPr/>
        </p:nvPicPr>
        <p:blipFill rotWithShape="1">
          <a:blip r:embed="rId6" cstate="screen"/>
          <a:srcRect/>
          <a:stretch>
            <a:fillRect/>
          </a:stretch>
        </p:blipFill>
        <p:spPr>
          <a:xfrm>
            <a:off x="8853703" y="1569334"/>
            <a:ext cx="2413262" cy="1705403"/>
          </a:xfrm>
          <a:prstGeom prst="rect">
            <a:avLst/>
          </a:prstGeom>
        </p:spPr>
      </p:pic>
      <p:pic>
        <p:nvPicPr>
          <p:cNvPr id="8" name="图片 7"/>
          <p:cNvPicPr>
            <a:picLocks noChangeAspect="1"/>
          </p:cNvPicPr>
          <p:nvPr/>
        </p:nvPicPr>
        <p:blipFill rotWithShape="1">
          <a:blip r:embed="rId7" cstate="screen"/>
          <a:srcRect/>
          <a:stretch>
            <a:fillRect/>
          </a:stretch>
        </p:blipFill>
        <p:spPr>
          <a:xfrm>
            <a:off x="950715" y="4001322"/>
            <a:ext cx="2405225" cy="1653395"/>
          </a:xfrm>
          <a:prstGeom prst="rect">
            <a:avLst/>
          </a:prstGeom>
        </p:spPr>
      </p:pic>
      <p:pic>
        <p:nvPicPr>
          <p:cNvPr id="9" name="图片 8"/>
          <p:cNvPicPr>
            <a:picLocks noChangeAspect="1"/>
          </p:cNvPicPr>
          <p:nvPr/>
        </p:nvPicPr>
        <p:blipFill rotWithShape="1">
          <a:blip r:embed="rId8" cstate="screen"/>
          <a:srcRect/>
          <a:stretch>
            <a:fillRect/>
          </a:stretch>
        </p:blipFill>
        <p:spPr>
          <a:xfrm>
            <a:off x="3535101" y="4001322"/>
            <a:ext cx="2414274" cy="1659616"/>
          </a:xfrm>
          <a:prstGeom prst="rect">
            <a:avLst/>
          </a:prstGeom>
        </p:spPr>
      </p:pic>
      <p:pic>
        <p:nvPicPr>
          <p:cNvPr id="10" name="图片 9"/>
          <p:cNvPicPr>
            <a:picLocks noChangeAspect="1"/>
          </p:cNvPicPr>
          <p:nvPr/>
        </p:nvPicPr>
        <p:blipFill rotWithShape="1">
          <a:blip r:embed="rId9" cstate="screen"/>
          <a:srcRect/>
          <a:stretch>
            <a:fillRect/>
          </a:stretch>
        </p:blipFill>
        <p:spPr>
          <a:xfrm>
            <a:off x="6224196" y="4006531"/>
            <a:ext cx="2415196" cy="1649197"/>
          </a:xfrm>
          <a:prstGeom prst="rect">
            <a:avLst/>
          </a:prstGeom>
        </p:spPr>
      </p:pic>
      <p:pic>
        <p:nvPicPr>
          <p:cNvPr id="11" name="图片 10"/>
          <p:cNvPicPr>
            <a:picLocks noChangeAspect="1"/>
          </p:cNvPicPr>
          <p:nvPr/>
        </p:nvPicPr>
        <p:blipFill rotWithShape="1">
          <a:blip r:embed="rId10" cstate="screen"/>
          <a:srcRect/>
          <a:stretch>
            <a:fillRect/>
          </a:stretch>
        </p:blipFill>
        <p:spPr>
          <a:xfrm>
            <a:off x="8853704" y="4001322"/>
            <a:ext cx="2392474" cy="1629776"/>
          </a:xfrm>
          <a:prstGeom prst="rect">
            <a:avLst/>
          </a:prstGeom>
        </p:spPr>
      </p:pic>
      <p:sp>
        <p:nvSpPr>
          <p:cNvPr id="12" name="矩形 11"/>
          <p:cNvSpPr/>
          <p:nvPr/>
        </p:nvSpPr>
        <p:spPr>
          <a:xfrm>
            <a:off x="950719" y="3274737"/>
            <a:ext cx="2414266" cy="429359"/>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950715" y="3332056"/>
            <a:ext cx="2374062" cy="307777"/>
          </a:xfrm>
          <a:prstGeom prst="rect">
            <a:avLst/>
          </a:prstGeom>
          <a:noFill/>
        </p:spPr>
        <p:txBody>
          <a:bodyPr wrap="square" rtlCol="0">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单击添加标题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4" name="矩形 13"/>
          <p:cNvSpPr/>
          <p:nvPr/>
        </p:nvSpPr>
        <p:spPr>
          <a:xfrm>
            <a:off x="3580221" y="3274737"/>
            <a:ext cx="2428737" cy="429359"/>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3580217" y="3332056"/>
            <a:ext cx="2388292" cy="307777"/>
          </a:xfrm>
          <a:prstGeom prst="rect">
            <a:avLst/>
          </a:prstGeom>
          <a:noFill/>
        </p:spPr>
        <p:txBody>
          <a:bodyPr wrap="square" rtlCol="0">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单击添加标题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6224205" y="3279604"/>
            <a:ext cx="2414266" cy="429359"/>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6224201" y="3336923"/>
            <a:ext cx="2374062" cy="307777"/>
          </a:xfrm>
          <a:prstGeom prst="rect">
            <a:avLst/>
          </a:prstGeom>
          <a:noFill/>
        </p:spPr>
        <p:txBody>
          <a:bodyPr wrap="square" rtlCol="0">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单击添加标题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8852699" y="3271264"/>
            <a:ext cx="2414266" cy="429359"/>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8852695" y="3328583"/>
            <a:ext cx="2374062" cy="307777"/>
          </a:xfrm>
          <a:prstGeom prst="rect">
            <a:avLst/>
          </a:prstGeom>
          <a:noFill/>
        </p:spPr>
        <p:txBody>
          <a:bodyPr wrap="square" rtlCol="0">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单击添加标题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0" name="矩形 19"/>
          <p:cNvSpPr/>
          <p:nvPr/>
        </p:nvSpPr>
        <p:spPr>
          <a:xfrm>
            <a:off x="950719" y="5654717"/>
            <a:ext cx="2414266" cy="429359"/>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950715" y="5712036"/>
            <a:ext cx="2374062" cy="307777"/>
          </a:xfrm>
          <a:prstGeom prst="rect">
            <a:avLst/>
          </a:prstGeom>
          <a:noFill/>
        </p:spPr>
        <p:txBody>
          <a:bodyPr wrap="square" rtlCol="0">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单击添加标题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3535105" y="5654717"/>
            <a:ext cx="2414266" cy="429359"/>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3535101" y="5712036"/>
            <a:ext cx="2374062" cy="307777"/>
          </a:xfrm>
          <a:prstGeom prst="rect">
            <a:avLst/>
          </a:prstGeom>
          <a:noFill/>
        </p:spPr>
        <p:txBody>
          <a:bodyPr wrap="square" rtlCol="0">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单击添加标题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6224205" y="5654717"/>
            <a:ext cx="2414266" cy="429359"/>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6224201" y="5712036"/>
            <a:ext cx="2374062" cy="307777"/>
          </a:xfrm>
          <a:prstGeom prst="rect">
            <a:avLst/>
          </a:prstGeom>
          <a:noFill/>
        </p:spPr>
        <p:txBody>
          <a:bodyPr wrap="square" rtlCol="0">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单击添加标题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6" name="矩形 25"/>
          <p:cNvSpPr/>
          <p:nvPr/>
        </p:nvSpPr>
        <p:spPr>
          <a:xfrm>
            <a:off x="8852701" y="5627547"/>
            <a:ext cx="2414264" cy="456529"/>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8852697" y="5688493"/>
            <a:ext cx="2374060" cy="327253"/>
          </a:xfrm>
          <a:prstGeom prst="rect">
            <a:avLst/>
          </a:prstGeom>
          <a:noFill/>
        </p:spPr>
        <p:txBody>
          <a:bodyPr wrap="square" rtlCol="0">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单击添加标题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联系我们</a:t>
            </a:r>
            <a:endParaRPr lang="zh-CN" altLang="en-US" sz="2400" dirty="0">
              <a:latin typeface="微软雅黑" panose="020B0503020204020204" pitchFamily="34" charset="-122"/>
              <a:ea typeface="微软雅黑" panose="020B0503020204020204" pitchFamily="34" charset="-122"/>
            </a:endParaRPr>
          </a:p>
        </p:txBody>
      </p:sp>
      <p:sp>
        <p:nvSpPr>
          <p:cNvPr id="4" name="Oval 5"/>
          <p:cNvSpPr>
            <a:spLocks noChangeArrowheads="1"/>
          </p:cNvSpPr>
          <p:nvPr/>
        </p:nvSpPr>
        <p:spPr bwMode="auto">
          <a:xfrm>
            <a:off x="5643875" y="3511719"/>
            <a:ext cx="900000" cy="90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5" name="Freeform 6"/>
          <p:cNvSpPr>
            <a:spLocks noEditPoints="1"/>
          </p:cNvSpPr>
          <p:nvPr/>
        </p:nvSpPr>
        <p:spPr bwMode="auto">
          <a:xfrm>
            <a:off x="4326217" y="2589501"/>
            <a:ext cx="3612110" cy="2654658"/>
          </a:xfrm>
          <a:custGeom>
            <a:avLst/>
            <a:gdLst>
              <a:gd name="T0" fmla="*/ 18 w 118"/>
              <a:gd name="T1" fmla="*/ 87 h 87"/>
              <a:gd name="T2" fmla="*/ 5 w 118"/>
              <a:gd name="T3" fmla="*/ 82 h 87"/>
              <a:gd name="T4" fmla="*/ 10 w 118"/>
              <a:gd name="T5" fmla="*/ 56 h 87"/>
              <a:gd name="T6" fmla="*/ 42 w 118"/>
              <a:gd name="T7" fmla="*/ 24 h 87"/>
              <a:gd name="T8" fmla="*/ 96 w 118"/>
              <a:gd name="T9" fmla="*/ 0 h 87"/>
              <a:gd name="T10" fmla="*/ 109 w 118"/>
              <a:gd name="T11" fmla="*/ 6 h 87"/>
              <a:gd name="T12" fmla="*/ 72 w 118"/>
              <a:gd name="T13" fmla="*/ 64 h 87"/>
              <a:gd name="T14" fmla="*/ 18 w 118"/>
              <a:gd name="T15" fmla="*/ 87 h 87"/>
              <a:gd name="T16" fmla="*/ 96 w 118"/>
              <a:gd name="T17" fmla="*/ 4 h 87"/>
              <a:gd name="T18" fmla="*/ 44 w 118"/>
              <a:gd name="T19" fmla="*/ 26 h 87"/>
              <a:gd name="T20" fmla="*/ 12 w 118"/>
              <a:gd name="T21" fmla="*/ 58 h 87"/>
              <a:gd name="T22" fmla="*/ 7 w 118"/>
              <a:gd name="T23" fmla="*/ 80 h 87"/>
              <a:gd name="T24" fmla="*/ 18 w 118"/>
              <a:gd name="T25" fmla="*/ 84 h 87"/>
              <a:gd name="T26" fmla="*/ 70 w 118"/>
              <a:gd name="T27" fmla="*/ 62 h 87"/>
              <a:gd name="T28" fmla="*/ 107 w 118"/>
              <a:gd name="T29" fmla="*/ 8 h 87"/>
              <a:gd name="T30" fmla="*/ 96 w 118"/>
              <a:gd name="T31" fmla="*/ 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87">
                <a:moveTo>
                  <a:pt x="18" y="87"/>
                </a:moveTo>
                <a:cubicBezTo>
                  <a:pt x="12" y="87"/>
                  <a:pt x="7" y="86"/>
                  <a:pt x="5" y="82"/>
                </a:cubicBezTo>
                <a:cubicBezTo>
                  <a:pt x="0" y="76"/>
                  <a:pt x="2" y="67"/>
                  <a:pt x="10" y="56"/>
                </a:cubicBezTo>
                <a:cubicBezTo>
                  <a:pt x="17" y="45"/>
                  <a:pt x="28" y="34"/>
                  <a:pt x="42" y="24"/>
                </a:cubicBezTo>
                <a:cubicBezTo>
                  <a:pt x="62" y="9"/>
                  <a:pt x="82" y="0"/>
                  <a:pt x="96" y="0"/>
                </a:cubicBezTo>
                <a:cubicBezTo>
                  <a:pt x="102" y="0"/>
                  <a:pt x="107" y="2"/>
                  <a:pt x="109" y="6"/>
                </a:cubicBezTo>
                <a:cubicBezTo>
                  <a:pt x="118" y="17"/>
                  <a:pt x="101" y="43"/>
                  <a:pt x="72" y="64"/>
                </a:cubicBezTo>
                <a:cubicBezTo>
                  <a:pt x="52" y="79"/>
                  <a:pt x="32" y="87"/>
                  <a:pt x="18" y="87"/>
                </a:cubicBezTo>
                <a:close/>
                <a:moveTo>
                  <a:pt x="96" y="4"/>
                </a:moveTo>
                <a:cubicBezTo>
                  <a:pt x="83" y="4"/>
                  <a:pt x="63" y="12"/>
                  <a:pt x="44" y="26"/>
                </a:cubicBezTo>
                <a:cubicBezTo>
                  <a:pt x="31" y="36"/>
                  <a:pt x="19" y="47"/>
                  <a:pt x="12" y="58"/>
                </a:cubicBezTo>
                <a:cubicBezTo>
                  <a:pt x="6" y="68"/>
                  <a:pt x="4" y="76"/>
                  <a:pt x="7" y="80"/>
                </a:cubicBezTo>
                <a:cubicBezTo>
                  <a:pt x="10" y="83"/>
                  <a:pt x="14" y="84"/>
                  <a:pt x="18" y="84"/>
                </a:cubicBezTo>
                <a:cubicBezTo>
                  <a:pt x="31" y="84"/>
                  <a:pt x="51" y="75"/>
                  <a:pt x="70" y="62"/>
                </a:cubicBezTo>
                <a:cubicBezTo>
                  <a:pt x="97" y="42"/>
                  <a:pt x="114" y="17"/>
                  <a:pt x="107" y="8"/>
                </a:cubicBezTo>
                <a:cubicBezTo>
                  <a:pt x="104" y="4"/>
                  <a:pt x="100" y="4"/>
                  <a:pt x="96" y="4"/>
                </a:cubicBezTo>
                <a:close/>
              </a:path>
            </a:pathLst>
          </a:custGeom>
          <a:solidFill>
            <a:srgbClr val="7F7F7F">
              <a:lumMod val="60000"/>
              <a:lumOff val="40000"/>
              <a:alpha val="45000"/>
            </a:srgb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6" name="Freeform 7"/>
          <p:cNvSpPr>
            <a:spLocks noEditPoints="1"/>
          </p:cNvSpPr>
          <p:nvPr/>
        </p:nvSpPr>
        <p:spPr bwMode="auto">
          <a:xfrm>
            <a:off x="4142336" y="2680386"/>
            <a:ext cx="3734698" cy="2472890"/>
          </a:xfrm>
          <a:custGeom>
            <a:avLst/>
            <a:gdLst>
              <a:gd name="T0" fmla="*/ 103 w 122"/>
              <a:gd name="T1" fmla="*/ 81 h 81"/>
              <a:gd name="T2" fmla="*/ 50 w 122"/>
              <a:gd name="T3" fmla="*/ 62 h 81"/>
              <a:gd name="T4" fmla="*/ 8 w 122"/>
              <a:gd name="T5" fmla="*/ 7 h 81"/>
              <a:gd name="T6" fmla="*/ 23 w 122"/>
              <a:gd name="T7" fmla="*/ 0 h 81"/>
              <a:gd name="T8" fmla="*/ 76 w 122"/>
              <a:gd name="T9" fmla="*/ 19 h 81"/>
              <a:gd name="T10" fmla="*/ 111 w 122"/>
              <a:gd name="T11" fmla="*/ 49 h 81"/>
              <a:gd name="T12" fmla="*/ 118 w 122"/>
              <a:gd name="T13" fmla="*/ 75 h 81"/>
              <a:gd name="T14" fmla="*/ 103 w 122"/>
              <a:gd name="T15" fmla="*/ 81 h 81"/>
              <a:gd name="T16" fmla="*/ 23 w 122"/>
              <a:gd name="T17" fmla="*/ 4 h 81"/>
              <a:gd name="T18" fmla="*/ 11 w 122"/>
              <a:gd name="T19" fmla="*/ 9 h 81"/>
              <a:gd name="T20" fmla="*/ 51 w 122"/>
              <a:gd name="T21" fmla="*/ 60 h 81"/>
              <a:gd name="T22" fmla="*/ 103 w 122"/>
              <a:gd name="T23" fmla="*/ 78 h 81"/>
              <a:gd name="T24" fmla="*/ 115 w 122"/>
              <a:gd name="T25" fmla="*/ 73 h 81"/>
              <a:gd name="T26" fmla="*/ 108 w 122"/>
              <a:gd name="T27" fmla="*/ 51 h 81"/>
              <a:gd name="T28" fmla="*/ 74 w 122"/>
              <a:gd name="T29" fmla="*/ 22 h 81"/>
              <a:gd name="T30" fmla="*/ 23 w 122"/>
              <a:gd name="T31" fmla="*/ 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2" h="81">
                <a:moveTo>
                  <a:pt x="103" y="81"/>
                </a:moveTo>
                <a:cubicBezTo>
                  <a:pt x="89" y="81"/>
                  <a:pt x="69" y="74"/>
                  <a:pt x="50" y="62"/>
                </a:cubicBezTo>
                <a:cubicBezTo>
                  <a:pt x="19" y="43"/>
                  <a:pt x="0" y="19"/>
                  <a:pt x="8" y="7"/>
                </a:cubicBezTo>
                <a:cubicBezTo>
                  <a:pt x="10" y="3"/>
                  <a:pt x="16" y="0"/>
                  <a:pt x="23" y="0"/>
                </a:cubicBezTo>
                <a:cubicBezTo>
                  <a:pt x="37" y="0"/>
                  <a:pt x="57" y="8"/>
                  <a:pt x="76" y="19"/>
                </a:cubicBezTo>
                <a:cubicBezTo>
                  <a:pt x="91" y="28"/>
                  <a:pt x="103" y="39"/>
                  <a:pt x="111" y="49"/>
                </a:cubicBezTo>
                <a:cubicBezTo>
                  <a:pt x="119" y="60"/>
                  <a:pt x="122" y="69"/>
                  <a:pt x="118" y="75"/>
                </a:cubicBezTo>
                <a:cubicBezTo>
                  <a:pt x="116" y="79"/>
                  <a:pt x="110" y="81"/>
                  <a:pt x="103" y="81"/>
                </a:cubicBezTo>
                <a:close/>
                <a:moveTo>
                  <a:pt x="23" y="4"/>
                </a:moveTo>
                <a:cubicBezTo>
                  <a:pt x="19" y="4"/>
                  <a:pt x="13" y="5"/>
                  <a:pt x="11" y="9"/>
                </a:cubicBezTo>
                <a:cubicBezTo>
                  <a:pt x="4" y="19"/>
                  <a:pt x="23" y="42"/>
                  <a:pt x="51" y="60"/>
                </a:cubicBezTo>
                <a:cubicBezTo>
                  <a:pt x="70" y="71"/>
                  <a:pt x="90" y="78"/>
                  <a:pt x="103" y="78"/>
                </a:cubicBezTo>
                <a:cubicBezTo>
                  <a:pt x="107" y="78"/>
                  <a:pt x="113" y="77"/>
                  <a:pt x="115" y="73"/>
                </a:cubicBezTo>
                <a:cubicBezTo>
                  <a:pt x="118" y="68"/>
                  <a:pt x="116" y="60"/>
                  <a:pt x="108" y="51"/>
                </a:cubicBezTo>
                <a:cubicBezTo>
                  <a:pt x="101" y="41"/>
                  <a:pt x="89" y="31"/>
                  <a:pt x="74" y="22"/>
                </a:cubicBezTo>
                <a:cubicBezTo>
                  <a:pt x="56" y="11"/>
                  <a:pt x="36" y="4"/>
                  <a:pt x="23" y="4"/>
                </a:cubicBezTo>
                <a:close/>
              </a:path>
            </a:pathLst>
          </a:custGeom>
          <a:solidFill>
            <a:srgbClr val="7F7F7F">
              <a:lumMod val="60000"/>
              <a:lumOff val="40000"/>
              <a:alpha val="45000"/>
            </a:srgb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7" name="Freeform 8"/>
          <p:cNvSpPr>
            <a:spLocks noEditPoints="1"/>
          </p:cNvSpPr>
          <p:nvPr/>
        </p:nvSpPr>
        <p:spPr bwMode="auto">
          <a:xfrm>
            <a:off x="5304805" y="1946973"/>
            <a:ext cx="1532346" cy="3969306"/>
          </a:xfrm>
          <a:custGeom>
            <a:avLst/>
            <a:gdLst>
              <a:gd name="T0" fmla="*/ 25 w 50"/>
              <a:gd name="T1" fmla="*/ 130 h 130"/>
              <a:gd name="T2" fmla="*/ 0 w 50"/>
              <a:gd name="T3" fmla="*/ 65 h 130"/>
              <a:gd name="T4" fmla="*/ 25 w 50"/>
              <a:gd name="T5" fmla="*/ 0 h 130"/>
              <a:gd name="T6" fmla="*/ 50 w 50"/>
              <a:gd name="T7" fmla="*/ 65 h 130"/>
              <a:gd name="T8" fmla="*/ 25 w 50"/>
              <a:gd name="T9" fmla="*/ 130 h 130"/>
              <a:gd name="T10" fmla="*/ 25 w 50"/>
              <a:gd name="T11" fmla="*/ 3 h 130"/>
              <a:gd name="T12" fmla="*/ 3 w 50"/>
              <a:gd name="T13" fmla="*/ 65 h 130"/>
              <a:gd name="T14" fmla="*/ 25 w 50"/>
              <a:gd name="T15" fmla="*/ 126 h 130"/>
              <a:gd name="T16" fmla="*/ 47 w 50"/>
              <a:gd name="T17" fmla="*/ 65 h 130"/>
              <a:gd name="T18" fmla="*/ 25 w 50"/>
              <a:gd name="T19" fmla="*/ 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130">
                <a:moveTo>
                  <a:pt x="25" y="130"/>
                </a:moveTo>
                <a:cubicBezTo>
                  <a:pt x="11" y="130"/>
                  <a:pt x="0" y="101"/>
                  <a:pt x="0" y="65"/>
                </a:cubicBezTo>
                <a:cubicBezTo>
                  <a:pt x="0" y="29"/>
                  <a:pt x="11" y="0"/>
                  <a:pt x="25" y="0"/>
                </a:cubicBezTo>
                <a:cubicBezTo>
                  <a:pt x="39" y="0"/>
                  <a:pt x="50" y="29"/>
                  <a:pt x="50" y="65"/>
                </a:cubicBezTo>
                <a:cubicBezTo>
                  <a:pt x="50" y="101"/>
                  <a:pt x="39" y="130"/>
                  <a:pt x="25" y="130"/>
                </a:cubicBezTo>
                <a:close/>
                <a:moveTo>
                  <a:pt x="25" y="3"/>
                </a:moveTo>
                <a:cubicBezTo>
                  <a:pt x="13" y="3"/>
                  <a:pt x="3" y="32"/>
                  <a:pt x="3" y="65"/>
                </a:cubicBezTo>
                <a:cubicBezTo>
                  <a:pt x="3" y="98"/>
                  <a:pt x="13" y="126"/>
                  <a:pt x="25" y="126"/>
                </a:cubicBezTo>
                <a:cubicBezTo>
                  <a:pt x="37" y="126"/>
                  <a:pt x="47" y="98"/>
                  <a:pt x="47" y="65"/>
                </a:cubicBezTo>
                <a:cubicBezTo>
                  <a:pt x="47" y="32"/>
                  <a:pt x="37" y="3"/>
                  <a:pt x="25" y="3"/>
                </a:cubicBezTo>
                <a:close/>
              </a:path>
            </a:pathLst>
          </a:custGeom>
          <a:solidFill>
            <a:srgbClr val="7F7F7F">
              <a:lumMod val="60000"/>
              <a:lumOff val="40000"/>
              <a:alpha val="45000"/>
            </a:srgb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8" name="Oval 9"/>
          <p:cNvSpPr>
            <a:spLocks noChangeArrowheads="1"/>
          </p:cNvSpPr>
          <p:nvPr/>
        </p:nvSpPr>
        <p:spPr bwMode="auto">
          <a:xfrm>
            <a:off x="5767245" y="1596833"/>
            <a:ext cx="720000" cy="72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9" name="Oval 10"/>
          <p:cNvSpPr>
            <a:spLocks noChangeArrowheads="1"/>
          </p:cNvSpPr>
          <p:nvPr/>
        </p:nvSpPr>
        <p:spPr bwMode="auto">
          <a:xfrm>
            <a:off x="4061751" y="2481157"/>
            <a:ext cx="720000" cy="720000"/>
          </a:xfrm>
          <a:prstGeom prst="ellipse">
            <a:avLst/>
          </a:prstGeom>
          <a:solidFill>
            <a:schemeClr val="tx1">
              <a:lumMod val="65000"/>
              <a:lumOff val="3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0" name="Oval 11"/>
          <p:cNvSpPr>
            <a:spLocks noChangeArrowheads="1"/>
          </p:cNvSpPr>
          <p:nvPr/>
        </p:nvSpPr>
        <p:spPr bwMode="auto">
          <a:xfrm>
            <a:off x="7288057" y="2408767"/>
            <a:ext cx="720000" cy="72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1" name="Oval 12"/>
          <p:cNvSpPr>
            <a:spLocks noChangeArrowheads="1"/>
          </p:cNvSpPr>
          <p:nvPr/>
        </p:nvSpPr>
        <p:spPr bwMode="auto">
          <a:xfrm>
            <a:off x="7335077" y="4606385"/>
            <a:ext cx="720000" cy="720000"/>
          </a:xfrm>
          <a:prstGeom prst="ellipse">
            <a:avLst/>
          </a:prstGeom>
          <a:solidFill>
            <a:schemeClr val="tx1">
              <a:lumMod val="65000"/>
              <a:lumOff val="3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2" name="Oval 13"/>
          <p:cNvSpPr>
            <a:spLocks noChangeArrowheads="1"/>
          </p:cNvSpPr>
          <p:nvPr/>
        </p:nvSpPr>
        <p:spPr bwMode="auto">
          <a:xfrm>
            <a:off x="4198414" y="4642568"/>
            <a:ext cx="720000" cy="72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3" name="Oval 14"/>
          <p:cNvSpPr>
            <a:spLocks noChangeArrowheads="1"/>
          </p:cNvSpPr>
          <p:nvPr/>
        </p:nvSpPr>
        <p:spPr bwMode="auto">
          <a:xfrm>
            <a:off x="5715254" y="5505075"/>
            <a:ext cx="720000" cy="72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4" name="Oval 16"/>
          <p:cNvSpPr>
            <a:spLocks noChangeArrowheads="1"/>
          </p:cNvSpPr>
          <p:nvPr/>
        </p:nvSpPr>
        <p:spPr bwMode="auto">
          <a:xfrm>
            <a:off x="810884" y="2725783"/>
            <a:ext cx="180000" cy="18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5" name="Oval 17"/>
          <p:cNvSpPr>
            <a:spLocks noChangeArrowheads="1"/>
          </p:cNvSpPr>
          <p:nvPr/>
        </p:nvSpPr>
        <p:spPr bwMode="auto">
          <a:xfrm>
            <a:off x="810884" y="3816710"/>
            <a:ext cx="180000" cy="18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6" name="Oval 18"/>
          <p:cNvSpPr>
            <a:spLocks noChangeArrowheads="1"/>
          </p:cNvSpPr>
          <p:nvPr/>
        </p:nvSpPr>
        <p:spPr bwMode="auto">
          <a:xfrm>
            <a:off x="810884" y="4816194"/>
            <a:ext cx="180000" cy="18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7" name="Oval 25"/>
          <p:cNvSpPr>
            <a:spLocks noChangeArrowheads="1"/>
          </p:cNvSpPr>
          <p:nvPr/>
        </p:nvSpPr>
        <p:spPr bwMode="auto">
          <a:xfrm>
            <a:off x="8786160" y="2830365"/>
            <a:ext cx="180000" cy="18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8" name="Oval 26"/>
          <p:cNvSpPr>
            <a:spLocks noChangeArrowheads="1"/>
          </p:cNvSpPr>
          <p:nvPr/>
        </p:nvSpPr>
        <p:spPr bwMode="auto">
          <a:xfrm>
            <a:off x="8786160" y="3892713"/>
            <a:ext cx="180000" cy="18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19" name="Oval 27"/>
          <p:cNvSpPr>
            <a:spLocks noChangeArrowheads="1"/>
          </p:cNvSpPr>
          <p:nvPr/>
        </p:nvSpPr>
        <p:spPr bwMode="auto">
          <a:xfrm>
            <a:off x="8786160" y="4906490"/>
            <a:ext cx="180000" cy="180000"/>
          </a:xfrm>
          <a:prstGeom prst="ellipse">
            <a:avLst/>
          </a:pr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grpSp>
        <p:nvGrpSpPr>
          <p:cNvPr id="20" name="Group 35"/>
          <p:cNvGrpSpPr/>
          <p:nvPr/>
        </p:nvGrpSpPr>
        <p:grpSpPr>
          <a:xfrm>
            <a:off x="5832073" y="3653315"/>
            <a:ext cx="497148" cy="566493"/>
            <a:chOff x="4616451" y="1741488"/>
            <a:chExt cx="2959100" cy="3371850"/>
          </a:xfrm>
          <a:solidFill>
            <a:sysClr val="window" lastClr="FFFFFF"/>
          </a:solidFill>
        </p:grpSpPr>
        <p:sp>
          <p:nvSpPr>
            <p:cNvPr id="21" name="Freeform 5"/>
            <p:cNvSpPr>
              <a:spLocks noEditPoints="1"/>
            </p:cNvSpPr>
            <p:nvPr/>
          </p:nvSpPr>
          <p:spPr bwMode="auto">
            <a:xfrm>
              <a:off x="4616451" y="1741488"/>
              <a:ext cx="2959100" cy="3371850"/>
            </a:xfrm>
            <a:custGeom>
              <a:avLst/>
              <a:gdLst>
                <a:gd name="T0" fmla="*/ 578 w 786"/>
                <a:gd name="T1" fmla="*/ 28 h 896"/>
                <a:gd name="T2" fmla="*/ 205 w 786"/>
                <a:gd name="T3" fmla="*/ 59 h 896"/>
                <a:gd name="T4" fmla="*/ 67 w 786"/>
                <a:gd name="T5" fmla="*/ 236 h 896"/>
                <a:gd name="T6" fmla="*/ 68 w 786"/>
                <a:gd name="T7" fmla="*/ 346 h 896"/>
                <a:gd name="T8" fmla="*/ 70 w 786"/>
                <a:gd name="T9" fmla="*/ 356 h 896"/>
                <a:gd name="T10" fmla="*/ 39 w 786"/>
                <a:gd name="T11" fmla="*/ 406 h 896"/>
                <a:gd name="T12" fmla="*/ 14 w 786"/>
                <a:gd name="T13" fmla="*/ 441 h 896"/>
                <a:gd name="T14" fmla="*/ 14 w 786"/>
                <a:gd name="T15" fmla="*/ 442 h 896"/>
                <a:gd name="T16" fmla="*/ 36 w 786"/>
                <a:gd name="T17" fmla="*/ 540 h 896"/>
                <a:gd name="T18" fmla="*/ 50 w 786"/>
                <a:gd name="T19" fmla="*/ 587 h 896"/>
                <a:gd name="T20" fmla="*/ 75 w 786"/>
                <a:gd name="T21" fmla="*/ 649 h 896"/>
                <a:gd name="T22" fmla="*/ 74 w 786"/>
                <a:gd name="T23" fmla="*/ 694 h 896"/>
                <a:gd name="T24" fmla="*/ 169 w 786"/>
                <a:gd name="T25" fmla="*/ 773 h 896"/>
                <a:gd name="T26" fmla="*/ 244 w 786"/>
                <a:gd name="T27" fmla="*/ 830 h 896"/>
                <a:gd name="T28" fmla="*/ 618 w 786"/>
                <a:gd name="T29" fmla="*/ 896 h 896"/>
                <a:gd name="T30" fmla="*/ 686 w 786"/>
                <a:gd name="T31" fmla="*/ 814 h 896"/>
                <a:gd name="T32" fmla="*/ 664 w 786"/>
                <a:gd name="T33" fmla="*/ 637 h 896"/>
                <a:gd name="T34" fmla="*/ 777 w 786"/>
                <a:gd name="T35" fmla="*/ 417 h 896"/>
                <a:gd name="T36" fmla="*/ 706 w 786"/>
                <a:gd name="T37" fmla="*/ 118 h 896"/>
                <a:gd name="T38" fmla="*/ 627 w 786"/>
                <a:gd name="T39" fmla="*/ 606 h 896"/>
                <a:gd name="T40" fmla="*/ 639 w 786"/>
                <a:gd name="T41" fmla="*/ 823 h 896"/>
                <a:gd name="T42" fmla="*/ 618 w 786"/>
                <a:gd name="T43" fmla="*/ 847 h 896"/>
                <a:gd name="T44" fmla="*/ 292 w 786"/>
                <a:gd name="T45" fmla="*/ 827 h 896"/>
                <a:gd name="T46" fmla="*/ 260 w 786"/>
                <a:gd name="T47" fmla="*/ 706 h 896"/>
                <a:gd name="T48" fmla="*/ 169 w 786"/>
                <a:gd name="T49" fmla="*/ 725 h 896"/>
                <a:gd name="T50" fmla="*/ 101 w 786"/>
                <a:gd name="T51" fmla="*/ 604 h 896"/>
                <a:gd name="T52" fmla="*/ 110 w 786"/>
                <a:gd name="T53" fmla="*/ 568 h 896"/>
                <a:gd name="T54" fmla="*/ 86 w 786"/>
                <a:gd name="T55" fmla="*/ 555 h 896"/>
                <a:gd name="T56" fmla="*/ 94 w 786"/>
                <a:gd name="T57" fmla="*/ 519 h 896"/>
                <a:gd name="T58" fmla="*/ 65 w 786"/>
                <a:gd name="T59" fmla="*/ 501 h 896"/>
                <a:gd name="T60" fmla="*/ 55 w 786"/>
                <a:gd name="T61" fmla="*/ 467 h 896"/>
                <a:gd name="T62" fmla="*/ 112 w 786"/>
                <a:gd name="T63" fmla="*/ 381 h 896"/>
                <a:gd name="T64" fmla="*/ 115 w 786"/>
                <a:gd name="T65" fmla="*/ 335 h 896"/>
                <a:gd name="T66" fmla="*/ 114 w 786"/>
                <a:gd name="T67" fmla="*/ 248 h 896"/>
                <a:gd name="T68" fmla="*/ 729 w 786"/>
                <a:gd name="T69" fmla="*/ 410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86" h="896">
                  <a:moveTo>
                    <a:pt x="706" y="118"/>
                  </a:moveTo>
                  <a:cubicBezTo>
                    <a:pt x="672" y="79"/>
                    <a:pt x="629" y="49"/>
                    <a:pt x="578" y="28"/>
                  </a:cubicBezTo>
                  <a:cubicBezTo>
                    <a:pt x="531" y="10"/>
                    <a:pt x="478" y="0"/>
                    <a:pt x="425" y="0"/>
                  </a:cubicBezTo>
                  <a:cubicBezTo>
                    <a:pt x="346" y="0"/>
                    <a:pt x="268" y="21"/>
                    <a:pt x="205" y="59"/>
                  </a:cubicBezTo>
                  <a:cubicBezTo>
                    <a:pt x="171" y="79"/>
                    <a:pt x="142" y="104"/>
                    <a:pt x="119" y="133"/>
                  </a:cubicBezTo>
                  <a:cubicBezTo>
                    <a:pt x="94" y="164"/>
                    <a:pt x="77" y="198"/>
                    <a:pt x="67" y="236"/>
                  </a:cubicBezTo>
                  <a:cubicBezTo>
                    <a:pt x="59" y="268"/>
                    <a:pt x="58" y="305"/>
                    <a:pt x="65" y="335"/>
                  </a:cubicBezTo>
                  <a:cubicBezTo>
                    <a:pt x="68" y="346"/>
                    <a:pt x="68" y="346"/>
                    <a:pt x="68" y="346"/>
                  </a:cubicBezTo>
                  <a:cubicBezTo>
                    <a:pt x="68" y="349"/>
                    <a:pt x="69" y="352"/>
                    <a:pt x="70" y="354"/>
                  </a:cubicBezTo>
                  <a:cubicBezTo>
                    <a:pt x="70" y="355"/>
                    <a:pt x="70" y="356"/>
                    <a:pt x="70" y="356"/>
                  </a:cubicBezTo>
                  <a:cubicBezTo>
                    <a:pt x="68" y="360"/>
                    <a:pt x="68" y="360"/>
                    <a:pt x="68" y="360"/>
                  </a:cubicBezTo>
                  <a:cubicBezTo>
                    <a:pt x="61" y="375"/>
                    <a:pt x="50" y="390"/>
                    <a:pt x="39" y="406"/>
                  </a:cubicBezTo>
                  <a:cubicBezTo>
                    <a:pt x="31" y="417"/>
                    <a:pt x="22" y="428"/>
                    <a:pt x="14" y="441"/>
                  </a:cubicBezTo>
                  <a:cubicBezTo>
                    <a:pt x="14" y="441"/>
                    <a:pt x="14" y="441"/>
                    <a:pt x="14" y="441"/>
                  </a:cubicBezTo>
                  <a:cubicBezTo>
                    <a:pt x="14" y="441"/>
                    <a:pt x="14" y="441"/>
                    <a:pt x="14" y="441"/>
                  </a:cubicBezTo>
                  <a:cubicBezTo>
                    <a:pt x="14" y="442"/>
                    <a:pt x="14" y="442"/>
                    <a:pt x="14" y="442"/>
                  </a:cubicBezTo>
                  <a:cubicBezTo>
                    <a:pt x="3" y="459"/>
                    <a:pt x="0" y="481"/>
                    <a:pt x="6" y="501"/>
                  </a:cubicBezTo>
                  <a:cubicBezTo>
                    <a:pt x="11" y="517"/>
                    <a:pt x="22" y="531"/>
                    <a:pt x="36" y="540"/>
                  </a:cubicBezTo>
                  <a:cubicBezTo>
                    <a:pt x="35" y="553"/>
                    <a:pt x="37" y="565"/>
                    <a:pt x="43" y="576"/>
                  </a:cubicBezTo>
                  <a:cubicBezTo>
                    <a:pt x="45" y="580"/>
                    <a:pt x="47" y="584"/>
                    <a:pt x="50" y="587"/>
                  </a:cubicBezTo>
                  <a:cubicBezTo>
                    <a:pt x="48" y="603"/>
                    <a:pt x="52" y="619"/>
                    <a:pt x="62" y="632"/>
                  </a:cubicBezTo>
                  <a:cubicBezTo>
                    <a:pt x="75" y="649"/>
                    <a:pt x="75" y="649"/>
                    <a:pt x="75" y="649"/>
                  </a:cubicBezTo>
                  <a:cubicBezTo>
                    <a:pt x="75" y="652"/>
                    <a:pt x="75" y="654"/>
                    <a:pt x="74" y="657"/>
                  </a:cubicBezTo>
                  <a:cubicBezTo>
                    <a:pt x="74" y="667"/>
                    <a:pt x="73" y="680"/>
                    <a:pt x="74" y="694"/>
                  </a:cubicBezTo>
                  <a:cubicBezTo>
                    <a:pt x="77" y="715"/>
                    <a:pt x="85" y="732"/>
                    <a:pt x="97" y="746"/>
                  </a:cubicBezTo>
                  <a:cubicBezTo>
                    <a:pt x="114" y="764"/>
                    <a:pt x="139" y="773"/>
                    <a:pt x="169" y="773"/>
                  </a:cubicBezTo>
                  <a:cubicBezTo>
                    <a:pt x="189" y="773"/>
                    <a:pt x="212" y="769"/>
                    <a:pt x="240" y="761"/>
                  </a:cubicBezTo>
                  <a:cubicBezTo>
                    <a:pt x="241" y="779"/>
                    <a:pt x="243" y="801"/>
                    <a:pt x="244" y="830"/>
                  </a:cubicBezTo>
                  <a:cubicBezTo>
                    <a:pt x="246" y="867"/>
                    <a:pt x="276" y="896"/>
                    <a:pt x="313" y="896"/>
                  </a:cubicBezTo>
                  <a:cubicBezTo>
                    <a:pt x="618" y="896"/>
                    <a:pt x="618" y="896"/>
                    <a:pt x="618" y="896"/>
                  </a:cubicBezTo>
                  <a:cubicBezTo>
                    <a:pt x="638" y="896"/>
                    <a:pt x="658" y="887"/>
                    <a:pt x="671" y="871"/>
                  </a:cubicBezTo>
                  <a:cubicBezTo>
                    <a:pt x="684" y="855"/>
                    <a:pt x="690" y="834"/>
                    <a:pt x="686" y="814"/>
                  </a:cubicBezTo>
                  <a:cubicBezTo>
                    <a:pt x="658" y="658"/>
                    <a:pt x="658" y="658"/>
                    <a:pt x="658" y="658"/>
                  </a:cubicBezTo>
                  <a:cubicBezTo>
                    <a:pt x="657" y="650"/>
                    <a:pt x="659" y="643"/>
                    <a:pt x="664" y="637"/>
                  </a:cubicBezTo>
                  <a:cubicBezTo>
                    <a:pt x="686" y="610"/>
                    <a:pt x="712" y="578"/>
                    <a:pt x="733" y="541"/>
                  </a:cubicBezTo>
                  <a:cubicBezTo>
                    <a:pt x="756" y="501"/>
                    <a:pt x="770" y="460"/>
                    <a:pt x="777" y="417"/>
                  </a:cubicBezTo>
                  <a:cubicBezTo>
                    <a:pt x="786" y="355"/>
                    <a:pt x="784" y="298"/>
                    <a:pt x="772" y="247"/>
                  </a:cubicBezTo>
                  <a:cubicBezTo>
                    <a:pt x="759" y="198"/>
                    <a:pt x="737" y="154"/>
                    <a:pt x="706" y="118"/>
                  </a:cubicBezTo>
                  <a:close/>
                  <a:moveTo>
                    <a:pt x="729" y="410"/>
                  </a:moveTo>
                  <a:cubicBezTo>
                    <a:pt x="717" y="491"/>
                    <a:pt x="674" y="550"/>
                    <a:pt x="627" y="606"/>
                  </a:cubicBezTo>
                  <a:cubicBezTo>
                    <a:pt x="613" y="622"/>
                    <a:pt x="607" y="645"/>
                    <a:pt x="611" y="666"/>
                  </a:cubicBezTo>
                  <a:cubicBezTo>
                    <a:pt x="639" y="823"/>
                    <a:pt x="639" y="823"/>
                    <a:pt x="639" y="823"/>
                  </a:cubicBezTo>
                  <a:cubicBezTo>
                    <a:pt x="640" y="829"/>
                    <a:pt x="638" y="835"/>
                    <a:pt x="634" y="840"/>
                  </a:cubicBezTo>
                  <a:cubicBezTo>
                    <a:pt x="630" y="845"/>
                    <a:pt x="624" y="847"/>
                    <a:pt x="618" y="847"/>
                  </a:cubicBezTo>
                  <a:cubicBezTo>
                    <a:pt x="313" y="847"/>
                    <a:pt x="313" y="847"/>
                    <a:pt x="313" y="847"/>
                  </a:cubicBezTo>
                  <a:cubicBezTo>
                    <a:pt x="302" y="847"/>
                    <a:pt x="293" y="839"/>
                    <a:pt x="292" y="827"/>
                  </a:cubicBezTo>
                  <a:cubicBezTo>
                    <a:pt x="290" y="774"/>
                    <a:pt x="286" y="742"/>
                    <a:pt x="284" y="724"/>
                  </a:cubicBezTo>
                  <a:cubicBezTo>
                    <a:pt x="284" y="715"/>
                    <a:pt x="272" y="706"/>
                    <a:pt x="260" y="706"/>
                  </a:cubicBezTo>
                  <a:cubicBezTo>
                    <a:pt x="258" y="706"/>
                    <a:pt x="256" y="706"/>
                    <a:pt x="254" y="707"/>
                  </a:cubicBezTo>
                  <a:cubicBezTo>
                    <a:pt x="216" y="720"/>
                    <a:pt x="189" y="725"/>
                    <a:pt x="169" y="725"/>
                  </a:cubicBezTo>
                  <a:cubicBezTo>
                    <a:pt x="95" y="725"/>
                    <a:pt x="134" y="648"/>
                    <a:pt x="120" y="629"/>
                  </a:cubicBezTo>
                  <a:cubicBezTo>
                    <a:pt x="101" y="604"/>
                    <a:pt x="101" y="604"/>
                    <a:pt x="101" y="604"/>
                  </a:cubicBezTo>
                  <a:cubicBezTo>
                    <a:pt x="96" y="597"/>
                    <a:pt x="96" y="589"/>
                    <a:pt x="100" y="583"/>
                  </a:cubicBezTo>
                  <a:cubicBezTo>
                    <a:pt x="110" y="568"/>
                    <a:pt x="110" y="568"/>
                    <a:pt x="110" y="568"/>
                  </a:cubicBezTo>
                  <a:cubicBezTo>
                    <a:pt x="98" y="565"/>
                    <a:pt x="98" y="565"/>
                    <a:pt x="98" y="565"/>
                  </a:cubicBezTo>
                  <a:cubicBezTo>
                    <a:pt x="93" y="563"/>
                    <a:pt x="89" y="560"/>
                    <a:pt x="86" y="555"/>
                  </a:cubicBezTo>
                  <a:cubicBezTo>
                    <a:pt x="84" y="550"/>
                    <a:pt x="84" y="545"/>
                    <a:pt x="86" y="540"/>
                  </a:cubicBezTo>
                  <a:cubicBezTo>
                    <a:pt x="94" y="519"/>
                    <a:pt x="94" y="519"/>
                    <a:pt x="94" y="519"/>
                  </a:cubicBezTo>
                  <a:cubicBezTo>
                    <a:pt x="95" y="517"/>
                    <a:pt x="94" y="514"/>
                    <a:pt x="92" y="513"/>
                  </a:cubicBezTo>
                  <a:cubicBezTo>
                    <a:pt x="65" y="501"/>
                    <a:pt x="65" y="501"/>
                    <a:pt x="65" y="501"/>
                  </a:cubicBezTo>
                  <a:cubicBezTo>
                    <a:pt x="59" y="499"/>
                    <a:pt x="54" y="493"/>
                    <a:pt x="52" y="487"/>
                  </a:cubicBezTo>
                  <a:cubicBezTo>
                    <a:pt x="50" y="480"/>
                    <a:pt x="51" y="473"/>
                    <a:pt x="55" y="467"/>
                  </a:cubicBezTo>
                  <a:cubicBezTo>
                    <a:pt x="55" y="466"/>
                    <a:pt x="55" y="466"/>
                    <a:pt x="55" y="466"/>
                  </a:cubicBezTo>
                  <a:cubicBezTo>
                    <a:pt x="73" y="438"/>
                    <a:pt x="97" y="412"/>
                    <a:pt x="112" y="381"/>
                  </a:cubicBezTo>
                  <a:cubicBezTo>
                    <a:pt x="118" y="368"/>
                    <a:pt x="118" y="368"/>
                    <a:pt x="118" y="368"/>
                  </a:cubicBezTo>
                  <a:cubicBezTo>
                    <a:pt x="122" y="359"/>
                    <a:pt x="117" y="345"/>
                    <a:pt x="115" y="335"/>
                  </a:cubicBezTo>
                  <a:cubicBezTo>
                    <a:pt x="112" y="325"/>
                    <a:pt x="112" y="325"/>
                    <a:pt x="112" y="325"/>
                  </a:cubicBezTo>
                  <a:cubicBezTo>
                    <a:pt x="107" y="301"/>
                    <a:pt x="108" y="271"/>
                    <a:pt x="114" y="248"/>
                  </a:cubicBezTo>
                  <a:cubicBezTo>
                    <a:pt x="146" y="120"/>
                    <a:pt x="286" y="48"/>
                    <a:pt x="425" y="48"/>
                  </a:cubicBezTo>
                  <a:cubicBezTo>
                    <a:pt x="597" y="48"/>
                    <a:pt x="767" y="158"/>
                    <a:pt x="729"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22" name="Freeform 6"/>
            <p:cNvSpPr/>
            <p:nvPr/>
          </p:nvSpPr>
          <p:spPr bwMode="auto">
            <a:xfrm>
              <a:off x="5184776" y="2062163"/>
              <a:ext cx="2085975" cy="1700213"/>
            </a:xfrm>
            <a:custGeom>
              <a:avLst/>
              <a:gdLst>
                <a:gd name="T0" fmla="*/ 367 w 554"/>
                <a:gd name="T1" fmla="*/ 21 h 452"/>
                <a:gd name="T2" fmla="*/ 325 w 554"/>
                <a:gd name="T3" fmla="*/ 5 h 452"/>
                <a:gd name="T4" fmla="*/ 298 w 554"/>
                <a:gd name="T5" fmla="*/ 11 h 452"/>
                <a:gd name="T6" fmla="*/ 267 w 554"/>
                <a:gd name="T7" fmla="*/ 0 h 452"/>
                <a:gd name="T8" fmla="*/ 243 w 554"/>
                <a:gd name="T9" fmla="*/ 7 h 452"/>
                <a:gd name="T10" fmla="*/ 223 w 554"/>
                <a:gd name="T11" fmla="*/ 5 h 452"/>
                <a:gd name="T12" fmla="*/ 168 w 554"/>
                <a:gd name="T13" fmla="*/ 24 h 452"/>
                <a:gd name="T14" fmla="*/ 163 w 554"/>
                <a:gd name="T15" fmla="*/ 24 h 452"/>
                <a:gd name="T16" fmla="*/ 96 w 554"/>
                <a:gd name="T17" fmla="*/ 54 h 452"/>
                <a:gd name="T18" fmla="*/ 38 w 554"/>
                <a:gd name="T19" fmla="*/ 123 h 452"/>
                <a:gd name="T20" fmla="*/ 15 w 554"/>
                <a:gd name="T21" fmla="*/ 156 h 452"/>
                <a:gd name="T22" fmla="*/ 15 w 554"/>
                <a:gd name="T23" fmla="*/ 161 h 452"/>
                <a:gd name="T24" fmla="*/ 0 w 554"/>
                <a:gd name="T25" fmla="*/ 210 h 452"/>
                <a:gd name="T26" fmla="*/ 39 w 554"/>
                <a:gd name="T27" fmla="*/ 282 h 452"/>
                <a:gd name="T28" fmla="*/ 103 w 554"/>
                <a:gd name="T29" fmla="*/ 327 h 452"/>
                <a:gd name="T30" fmla="*/ 135 w 554"/>
                <a:gd name="T31" fmla="*/ 319 h 452"/>
                <a:gd name="T32" fmla="*/ 177 w 554"/>
                <a:gd name="T33" fmla="*/ 344 h 452"/>
                <a:gd name="T34" fmla="*/ 260 w 554"/>
                <a:gd name="T35" fmla="*/ 403 h 452"/>
                <a:gd name="T36" fmla="*/ 296 w 554"/>
                <a:gd name="T37" fmla="*/ 395 h 452"/>
                <a:gd name="T38" fmla="*/ 391 w 554"/>
                <a:gd name="T39" fmla="*/ 452 h 452"/>
                <a:gd name="T40" fmla="*/ 492 w 554"/>
                <a:gd name="T41" fmla="*/ 382 h 452"/>
                <a:gd name="T42" fmla="*/ 549 w 554"/>
                <a:gd name="T43" fmla="*/ 287 h 452"/>
                <a:gd name="T44" fmla="*/ 547 w 554"/>
                <a:gd name="T45" fmla="*/ 267 h 452"/>
                <a:gd name="T46" fmla="*/ 554 w 554"/>
                <a:gd name="T47" fmla="*/ 235 h 452"/>
                <a:gd name="T48" fmla="*/ 536 w 554"/>
                <a:gd name="T49" fmla="*/ 185 h 452"/>
                <a:gd name="T50" fmla="*/ 537 w 554"/>
                <a:gd name="T51" fmla="*/ 174 h 452"/>
                <a:gd name="T52" fmla="*/ 493 w 554"/>
                <a:gd name="T53" fmla="*/ 106 h 452"/>
                <a:gd name="T54" fmla="*/ 367 w 554"/>
                <a:gd name="T55" fmla="*/ 2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54" h="452">
                  <a:moveTo>
                    <a:pt x="367" y="21"/>
                  </a:moveTo>
                  <a:cubicBezTo>
                    <a:pt x="356" y="11"/>
                    <a:pt x="341" y="5"/>
                    <a:pt x="325" y="5"/>
                  </a:cubicBezTo>
                  <a:cubicBezTo>
                    <a:pt x="315" y="5"/>
                    <a:pt x="306" y="7"/>
                    <a:pt x="298" y="11"/>
                  </a:cubicBezTo>
                  <a:cubicBezTo>
                    <a:pt x="289" y="4"/>
                    <a:pt x="279" y="0"/>
                    <a:pt x="267" y="0"/>
                  </a:cubicBezTo>
                  <a:cubicBezTo>
                    <a:pt x="258" y="0"/>
                    <a:pt x="250" y="3"/>
                    <a:pt x="243" y="7"/>
                  </a:cubicBezTo>
                  <a:cubicBezTo>
                    <a:pt x="237" y="5"/>
                    <a:pt x="230" y="5"/>
                    <a:pt x="223" y="5"/>
                  </a:cubicBezTo>
                  <a:cubicBezTo>
                    <a:pt x="203" y="5"/>
                    <a:pt x="183" y="12"/>
                    <a:pt x="168" y="24"/>
                  </a:cubicBezTo>
                  <a:cubicBezTo>
                    <a:pt x="166" y="24"/>
                    <a:pt x="165" y="24"/>
                    <a:pt x="163" y="24"/>
                  </a:cubicBezTo>
                  <a:cubicBezTo>
                    <a:pt x="136" y="24"/>
                    <a:pt x="112" y="36"/>
                    <a:pt x="96" y="54"/>
                  </a:cubicBezTo>
                  <a:cubicBezTo>
                    <a:pt x="63" y="60"/>
                    <a:pt x="38" y="89"/>
                    <a:pt x="38" y="123"/>
                  </a:cubicBezTo>
                  <a:cubicBezTo>
                    <a:pt x="24" y="128"/>
                    <a:pt x="15" y="141"/>
                    <a:pt x="15" y="156"/>
                  </a:cubicBezTo>
                  <a:cubicBezTo>
                    <a:pt x="15" y="158"/>
                    <a:pt x="15" y="159"/>
                    <a:pt x="15" y="161"/>
                  </a:cubicBezTo>
                  <a:cubicBezTo>
                    <a:pt x="6" y="175"/>
                    <a:pt x="0" y="192"/>
                    <a:pt x="0" y="210"/>
                  </a:cubicBezTo>
                  <a:cubicBezTo>
                    <a:pt x="0" y="240"/>
                    <a:pt x="16" y="266"/>
                    <a:pt x="39" y="282"/>
                  </a:cubicBezTo>
                  <a:cubicBezTo>
                    <a:pt x="48" y="308"/>
                    <a:pt x="74" y="327"/>
                    <a:pt x="103" y="327"/>
                  </a:cubicBezTo>
                  <a:cubicBezTo>
                    <a:pt x="115" y="327"/>
                    <a:pt x="126" y="324"/>
                    <a:pt x="135" y="319"/>
                  </a:cubicBezTo>
                  <a:cubicBezTo>
                    <a:pt x="145" y="332"/>
                    <a:pt x="160" y="341"/>
                    <a:pt x="177" y="344"/>
                  </a:cubicBezTo>
                  <a:cubicBezTo>
                    <a:pt x="189" y="378"/>
                    <a:pt x="222" y="403"/>
                    <a:pt x="260" y="403"/>
                  </a:cubicBezTo>
                  <a:cubicBezTo>
                    <a:pt x="273" y="403"/>
                    <a:pt x="285" y="400"/>
                    <a:pt x="296" y="395"/>
                  </a:cubicBezTo>
                  <a:cubicBezTo>
                    <a:pt x="314" y="429"/>
                    <a:pt x="350" y="452"/>
                    <a:pt x="391" y="452"/>
                  </a:cubicBezTo>
                  <a:cubicBezTo>
                    <a:pt x="437" y="452"/>
                    <a:pt x="477" y="423"/>
                    <a:pt x="492" y="382"/>
                  </a:cubicBezTo>
                  <a:cubicBezTo>
                    <a:pt x="526" y="364"/>
                    <a:pt x="549" y="328"/>
                    <a:pt x="549" y="287"/>
                  </a:cubicBezTo>
                  <a:cubicBezTo>
                    <a:pt x="549" y="280"/>
                    <a:pt x="548" y="274"/>
                    <a:pt x="547" y="267"/>
                  </a:cubicBezTo>
                  <a:cubicBezTo>
                    <a:pt x="552" y="257"/>
                    <a:pt x="554" y="246"/>
                    <a:pt x="554" y="235"/>
                  </a:cubicBezTo>
                  <a:cubicBezTo>
                    <a:pt x="554" y="216"/>
                    <a:pt x="547" y="199"/>
                    <a:pt x="536" y="185"/>
                  </a:cubicBezTo>
                  <a:cubicBezTo>
                    <a:pt x="536" y="182"/>
                    <a:pt x="537" y="178"/>
                    <a:pt x="537" y="174"/>
                  </a:cubicBezTo>
                  <a:cubicBezTo>
                    <a:pt x="537" y="144"/>
                    <a:pt x="519" y="118"/>
                    <a:pt x="493" y="106"/>
                  </a:cubicBezTo>
                  <a:cubicBezTo>
                    <a:pt x="472" y="57"/>
                    <a:pt x="423" y="22"/>
                    <a:pt x="36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grpSp>
      <p:grpSp>
        <p:nvGrpSpPr>
          <p:cNvPr id="23" name="Group 38"/>
          <p:cNvGrpSpPr/>
          <p:nvPr/>
        </p:nvGrpSpPr>
        <p:grpSpPr>
          <a:xfrm>
            <a:off x="5962252" y="1752421"/>
            <a:ext cx="310974" cy="360075"/>
            <a:chOff x="4937125" y="1749425"/>
            <a:chExt cx="392113" cy="454025"/>
          </a:xfrm>
          <a:solidFill>
            <a:sysClr val="window" lastClr="FFFFFF"/>
          </a:solidFill>
        </p:grpSpPr>
        <p:sp>
          <p:nvSpPr>
            <p:cNvPr id="24" name="Freeform 58"/>
            <p:cNvSpPr/>
            <p:nvPr/>
          </p:nvSpPr>
          <p:spPr bwMode="auto">
            <a:xfrm>
              <a:off x="5016500" y="2016125"/>
              <a:ext cx="79375" cy="19050"/>
            </a:xfrm>
            <a:custGeom>
              <a:avLst/>
              <a:gdLst>
                <a:gd name="T0" fmla="*/ 14 w 16"/>
                <a:gd name="T1" fmla="*/ 4 h 4"/>
                <a:gd name="T2" fmla="*/ 2 w 16"/>
                <a:gd name="T3" fmla="*/ 4 h 4"/>
                <a:gd name="T4" fmla="*/ 0 w 16"/>
                <a:gd name="T5" fmla="*/ 2 h 4"/>
                <a:gd name="T6" fmla="*/ 2 w 16"/>
                <a:gd name="T7" fmla="*/ 0 h 4"/>
                <a:gd name="T8" fmla="*/ 14 w 16"/>
                <a:gd name="T9" fmla="*/ 0 h 4"/>
                <a:gd name="T10" fmla="*/ 16 w 16"/>
                <a:gd name="T11" fmla="*/ 2 h 4"/>
                <a:gd name="T12" fmla="*/ 14 w 1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14" y="4"/>
                  </a:moveTo>
                  <a:cubicBezTo>
                    <a:pt x="2" y="4"/>
                    <a:pt x="2" y="4"/>
                    <a:pt x="2" y="4"/>
                  </a:cubicBezTo>
                  <a:cubicBezTo>
                    <a:pt x="1" y="4"/>
                    <a:pt x="0" y="3"/>
                    <a:pt x="0" y="2"/>
                  </a:cubicBezTo>
                  <a:cubicBezTo>
                    <a:pt x="0" y="1"/>
                    <a:pt x="1" y="0"/>
                    <a:pt x="2" y="0"/>
                  </a:cubicBezTo>
                  <a:cubicBezTo>
                    <a:pt x="14" y="0"/>
                    <a:pt x="14" y="0"/>
                    <a:pt x="14" y="0"/>
                  </a:cubicBezTo>
                  <a:cubicBezTo>
                    <a:pt x="15" y="0"/>
                    <a:pt x="16" y="1"/>
                    <a:pt x="16" y="2"/>
                  </a:cubicBezTo>
                  <a:cubicBezTo>
                    <a:pt x="16" y="3"/>
                    <a:pt x="15"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25" name="Freeform 59"/>
            <p:cNvSpPr/>
            <p:nvPr/>
          </p:nvSpPr>
          <p:spPr bwMode="auto">
            <a:xfrm>
              <a:off x="5046663" y="1952625"/>
              <a:ext cx="84138" cy="19050"/>
            </a:xfrm>
            <a:custGeom>
              <a:avLst/>
              <a:gdLst>
                <a:gd name="T0" fmla="*/ 15 w 17"/>
                <a:gd name="T1" fmla="*/ 4 h 4"/>
                <a:gd name="T2" fmla="*/ 2 w 17"/>
                <a:gd name="T3" fmla="*/ 4 h 4"/>
                <a:gd name="T4" fmla="*/ 0 w 17"/>
                <a:gd name="T5" fmla="*/ 2 h 4"/>
                <a:gd name="T6" fmla="*/ 2 w 17"/>
                <a:gd name="T7" fmla="*/ 0 h 4"/>
                <a:gd name="T8" fmla="*/ 15 w 17"/>
                <a:gd name="T9" fmla="*/ 0 h 4"/>
                <a:gd name="T10" fmla="*/ 17 w 17"/>
                <a:gd name="T11" fmla="*/ 2 h 4"/>
                <a:gd name="T12" fmla="*/ 15 w 1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7" h="4">
                  <a:moveTo>
                    <a:pt x="15" y="4"/>
                  </a:moveTo>
                  <a:cubicBezTo>
                    <a:pt x="2" y="4"/>
                    <a:pt x="2" y="4"/>
                    <a:pt x="2" y="4"/>
                  </a:cubicBezTo>
                  <a:cubicBezTo>
                    <a:pt x="1" y="4"/>
                    <a:pt x="0" y="4"/>
                    <a:pt x="0" y="2"/>
                  </a:cubicBezTo>
                  <a:cubicBezTo>
                    <a:pt x="0" y="1"/>
                    <a:pt x="1" y="0"/>
                    <a:pt x="2" y="0"/>
                  </a:cubicBezTo>
                  <a:cubicBezTo>
                    <a:pt x="15" y="0"/>
                    <a:pt x="15" y="0"/>
                    <a:pt x="15" y="0"/>
                  </a:cubicBezTo>
                  <a:cubicBezTo>
                    <a:pt x="16" y="0"/>
                    <a:pt x="17" y="1"/>
                    <a:pt x="17" y="2"/>
                  </a:cubicBezTo>
                  <a:cubicBezTo>
                    <a:pt x="17" y="4"/>
                    <a:pt x="16" y="4"/>
                    <a:pt x="1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26" name="Freeform 60"/>
            <p:cNvSpPr/>
            <p:nvPr/>
          </p:nvSpPr>
          <p:spPr bwMode="auto">
            <a:xfrm>
              <a:off x="4976813" y="2055813"/>
              <a:ext cx="307975" cy="117475"/>
            </a:xfrm>
            <a:custGeom>
              <a:avLst/>
              <a:gdLst>
                <a:gd name="T0" fmla="*/ 61 w 62"/>
                <a:gd name="T1" fmla="*/ 16 h 24"/>
                <a:gd name="T2" fmla="*/ 52 w 62"/>
                <a:gd name="T3" fmla="*/ 0 h 24"/>
                <a:gd name="T4" fmla="*/ 10 w 62"/>
                <a:gd name="T5" fmla="*/ 0 h 24"/>
                <a:gd name="T6" fmla="*/ 7 w 62"/>
                <a:gd name="T7" fmla="*/ 4 h 24"/>
                <a:gd name="T8" fmla="*/ 15 w 62"/>
                <a:gd name="T9" fmla="*/ 4 h 24"/>
                <a:gd name="T10" fmla="*/ 17 w 62"/>
                <a:gd name="T11" fmla="*/ 6 h 24"/>
                <a:gd name="T12" fmla="*/ 15 w 62"/>
                <a:gd name="T13" fmla="*/ 8 h 24"/>
                <a:gd name="T14" fmla="*/ 5 w 62"/>
                <a:gd name="T15" fmla="*/ 8 h 24"/>
                <a:gd name="T16" fmla="*/ 1 w 62"/>
                <a:gd name="T17" fmla="*/ 16 h 24"/>
                <a:gd name="T18" fmla="*/ 9 w 62"/>
                <a:gd name="T19" fmla="*/ 16 h 24"/>
                <a:gd name="T20" fmla="*/ 11 w 62"/>
                <a:gd name="T21" fmla="*/ 18 h 24"/>
                <a:gd name="T22" fmla="*/ 9 w 62"/>
                <a:gd name="T23" fmla="*/ 20 h 24"/>
                <a:gd name="T24" fmla="*/ 0 w 62"/>
                <a:gd name="T25" fmla="*/ 20 h 24"/>
                <a:gd name="T26" fmla="*/ 0 w 62"/>
                <a:gd name="T27" fmla="*/ 21 h 24"/>
                <a:gd name="T28" fmla="*/ 9 w 62"/>
                <a:gd name="T29" fmla="*/ 24 h 24"/>
                <a:gd name="T30" fmla="*/ 52 w 62"/>
                <a:gd name="T31" fmla="*/ 24 h 24"/>
                <a:gd name="T32" fmla="*/ 61 w 62"/>
                <a:gd name="T33" fmla="*/ 21 h 24"/>
                <a:gd name="T34" fmla="*/ 62 w 62"/>
                <a:gd name="T35" fmla="*/ 20 h 24"/>
                <a:gd name="T36" fmla="*/ 61 w 62"/>
                <a:gd name="T3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24">
                  <a:moveTo>
                    <a:pt x="61" y="16"/>
                  </a:moveTo>
                  <a:cubicBezTo>
                    <a:pt x="52" y="0"/>
                    <a:pt x="52" y="0"/>
                    <a:pt x="52" y="0"/>
                  </a:cubicBezTo>
                  <a:cubicBezTo>
                    <a:pt x="10" y="0"/>
                    <a:pt x="10" y="0"/>
                    <a:pt x="10" y="0"/>
                  </a:cubicBezTo>
                  <a:cubicBezTo>
                    <a:pt x="9" y="1"/>
                    <a:pt x="8" y="3"/>
                    <a:pt x="7" y="4"/>
                  </a:cubicBezTo>
                  <a:cubicBezTo>
                    <a:pt x="15" y="4"/>
                    <a:pt x="15" y="4"/>
                    <a:pt x="15" y="4"/>
                  </a:cubicBezTo>
                  <a:cubicBezTo>
                    <a:pt x="16" y="4"/>
                    <a:pt x="17" y="5"/>
                    <a:pt x="17" y="6"/>
                  </a:cubicBezTo>
                  <a:cubicBezTo>
                    <a:pt x="17" y="7"/>
                    <a:pt x="16" y="8"/>
                    <a:pt x="15" y="8"/>
                  </a:cubicBezTo>
                  <a:cubicBezTo>
                    <a:pt x="5" y="8"/>
                    <a:pt x="5" y="8"/>
                    <a:pt x="5" y="8"/>
                  </a:cubicBezTo>
                  <a:cubicBezTo>
                    <a:pt x="3" y="12"/>
                    <a:pt x="1" y="16"/>
                    <a:pt x="1" y="16"/>
                  </a:cubicBezTo>
                  <a:cubicBezTo>
                    <a:pt x="9" y="16"/>
                    <a:pt x="9" y="16"/>
                    <a:pt x="9" y="16"/>
                  </a:cubicBezTo>
                  <a:cubicBezTo>
                    <a:pt x="10" y="16"/>
                    <a:pt x="11" y="17"/>
                    <a:pt x="11" y="18"/>
                  </a:cubicBezTo>
                  <a:cubicBezTo>
                    <a:pt x="11" y="19"/>
                    <a:pt x="10" y="20"/>
                    <a:pt x="9" y="20"/>
                  </a:cubicBezTo>
                  <a:cubicBezTo>
                    <a:pt x="0" y="20"/>
                    <a:pt x="0" y="20"/>
                    <a:pt x="0" y="20"/>
                  </a:cubicBezTo>
                  <a:cubicBezTo>
                    <a:pt x="0" y="21"/>
                    <a:pt x="0" y="21"/>
                    <a:pt x="0" y="21"/>
                  </a:cubicBezTo>
                  <a:cubicBezTo>
                    <a:pt x="1" y="23"/>
                    <a:pt x="4" y="24"/>
                    <a:pt x="9" y="24"/>
                  </a:cubicBezTo>
                  <a:cubicBezTo>
                    <a:pt x="52" y="24"/>
                    <a:pt x="52" y="24"/>
                    <a:pt x="52" y="24"/>
                  </a:cubicBezTo>
                  <a:cubicBezTo>
                    <a:pt x="57" y="24"/>
                    <a:pt x="60" y="23"/>
                    <a:pt x="61" y="21"/>
                  </a:cubicBezTo>
                  <a:cubicBezTo>
                    <a:pt x="62" y="21"/>
                    <a:pt x="62" y="20"/>
                    <a:pt x="62" y="20"/>
                  </a:cubicBezTo>
                  <a:cubicBezTo>
                    <a:pt x="62" y="18"/>
                    <a:pt x="61" y="17"/>
                    <a:pt x="6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27" name="Freeform 61"/>
            <p:cNvSpPr>
              <a:spLocks noEditPoints="1"/>
            </p:cNvSpPr>
            <p:nvPr/>
          </p:nvSpPr>
          <p:spPr bwMode="auto">
            <a:xfrm>
              <a:off x="4937125" y="1749425"/>
              <a:ext cx="392113" cy="454025"/>
            </a:xfrm>
            <a:custGeom>
              <a:avLst/>
              <a:gdLst>
                <a:gd name="T0" fmla="*/ 63 w 79"/>
                <a:gd name="T1" fmla="*/ 92 h 92"/>
                <a:gd name="T2" fmla="*/ 15 w 79"/>
                <a:gd name="T3" fmla="*/ 92 h 92"/>
                <a:gd name="T4" fmla="*/ 2 w 79"/>
                <a:gd name="T5" fmla="*/ 87 h 92"/>
                <a:gd name="T6" fmla="*/ 3 w 79"/>
                <a:gd name="T7" fmla="*/ 78 h 92"/>
                <a:gd name="T8" fmla="*/ 28 w 79"/>
                <a:gd name="T9" fmla="*/ 31 h 92"/>
                <a:gd name="T10" fmla="*/ 28 w 79"/>
                <a:gd name="T11" fmla="*/ 10 h 92"/>
                <a:gd name="T12" fmla="*/ 27 w 79"/>
                <a:gd name="T13" fmla="*/ 10 h 92"/>
                <a:gd name="T14" fmla="*/ 23 w 79"/>
                <a:gd name="T15" fmla="*/ 9 h 92"/>
                <a:gd name="T16" fmla="*/ 23 w 79"/>
                <a:gd name="T17" fmla="*/ 8 h 92"/>
                <a:gd name="T18" fmla="*/ 22 w 79"/>
                <a:gd name="T19" fmla="*/ 2 h 92"/>
                <a:gd name="T20" fmla="*/ 24 w 79"/>
                <a:gd name="T21" fmla="*/ 0 h 92"/>
                <a:gd name="T22" fmla="*/ 54 w 79"/>
                <a:gd name="T23" fmla="*/ 0 h 92"/>
                <a:gd name="T24" fmla="*/ 56 w 79"/>
                <a:gd name="T25" fmla="*/ 2 h 92"/>
                <a:gd name="T26" fmla="*/ 55 w 79"/>
                <a:gd name="T27" fmla="*/ 8 h 92"/>
                <a:gd name="T28" fmla="*/ 55 w 79"/>
                <a:gd name="T29" fmla="*/ 9 h 92"/>
                <a:gd name="T30" fmla="*/ 51 w 79"/>
                <a:gd name="T31" fmla="*/ 10 h 92"/>
                <a:gd name="T32" fmla="*/ 50 w 79"/>
                <a:gd name="T33" fmla="*/ 10 h 92"/>
                <a:gd name="T34" fmla="*/ 50 w 79"/>
                <a:gd name="T35" fmla="*/ 12 h 92"/>
                <a:gd name="T36" fmla="*/ 50 w 79"/>
                <a:gd name="T37" fmla="*/ 31 h 92"/>
                <a:gd name="T38" fmla="*/ 76 w 79"/>
                <a:gd name="T39" fmla="*/ 78 h 92"/>
                <a:gd name="T40" fmla="*/ 76 w 79"/>
                <a:gd name="T41" fmla="*/ 87 h 92"/>
                <a:gd name="T42" fmla="*/ 63 w 79"/>
                <a:gd name="T43" fmla="*/ 92 h 92"/>
                <a:gd name="T44" fmla="*/ 26 w 79"/>
                <a:gd name="T45" fmla="*/ 6 h 92"/>
                <a:gd name="T46" fmla="*/ 27 w 79"/>
                <a:gd name="T47" fmla="*/ 6 h 92"/>
                <a:gd name="T48" fmla="*/ 32 w 79"/>
                <a:gd name="T49" fmla="*/ 10 h 92"/>
                <a:gd name="T50" fmla="*/ 32 w 79"/>
                <a:gd name="T51" fmla="*/ 32 h 92"/>
                <a:gd name="T52" fmla="*/ 32 w 79"/>
                <a:gd name="T53" fmla="*/ 33 h 92"/>
                <a:gd name="T54" fmla="*/ 6 w 79"/>
                <a:gd name="T55" fmla="*/ 80 h 92"/>
                <a:gd name="T56" fmla="*/ 5 w 79"/>
                <a:gd name="T57" fmla="*/ 85 h 92"/>
                <a:gd name="T58" fmla="*/ 15 w 79"/>
                <a:gd name="T59" fmla="*/ 88 h 92"/>
                <a:gd name="T60" fmla="*/ 63 w 79"/>
                <a:gd name="T61" fmla="*/ 88 h 92"/>
                <a:gd name="T62" fmla="*/ 73 w 79"/>
                <a:gd name="T63" fmla="*/ 85 h 92"/>
                <a:gd name="T64" fmla="*/ 72 w 79"/>
                <a:gd name="T65" fmla="*/ 80 h 92"/>
                <a:gd name="T66" fmla="*/ 47 w 79"/>
                <a:gd name="T67" fmla="*/ 33 h 92"/>
                <a:gd name="T68" fmla="*/ 46 w 79"/>
                <a:gd name="T69" fmla="*/ 32 h 92"/>
                <a:gd name="T70" fmla="*/ 46 w 79"/>
                <a:gd name="T71" fmla="*/ 10 h 92"/>
                <a:gd name="T72" fmla="*/ 51 w 79"/>
                <a:gd name="T73" fmla="*/ 6 h 92"/>
                <a:gd name="T74" fmla="*/ 52 w 79"/>
                <a:gd name="T75" fmla="*/ 6 h 92"/>
                <a:gd name="T76" fmla="*/ 52 w 79"/>
                <a:gd name="T77" fmla="*/ 4 h 92"/>
                <a:gd name="T78" fmla="*/ 26 w 79"/>
                <a:gd name="T79" fmla="*/ 4 h 92"/>
                <a:gd name="T80" fmla="*/ 26 w 79"/>
                <a:gd name="T8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9" h="92">
                  <a:moveTo>
                    <a:pt x="63" y="92"/>
                  </a:moveTo>
                  <a:cubicBezTo>
                    <a:pt x="15" y="92"/>
                    <a:pt x="15" y="92"/>
                    <a:pt x="15" y="92"/>
                  </a:cubicBezTo>
                  <a:cubicBezTo>
                    <a:pt x="8" y="92"/>
                    <a:pt x="4" y="90"/>
                    <a:pt x="2" y="87"/>
                  </a:cubicBezTo>
                  <a:cubicBezTo>
                    <a:pt x="0" y="83"/>
                    <a:pt x="2" y="78"/>
                    <a:pt x="3" y="78"/>
                  </a:cubicBezTo>
                  <a:cubicBezTo>
                    <a:pt x="28" y="31"/>
                    <a:pt x="28" y="31"/>
                    <a:pt x="28" y="31"/>
                  </a:cubicBezTo>
                  <a:cubicBezTo>
                    <a:pt x="28" y="10"/>
                    <a:pt x="28" y="10"/>
                    <a:pt x="28" y="10"/>
                  </a:cubicBezTo>
                  <a:cubicBezTo>
                    <a:pt x="28" y="10"/>
                    <a:pt x="27" y="10"/>
                    <a:pt x="27" y="10"/>
                  </a:cubicBezTo>
                  <a:cubicBezTo>
                    <a:pt x="26" y="10"/>
                    <a:pt x="24" y="10"/>
                    <a:pt x="23" y="9"/>
                  </a:cubicBezTo>
                  <a:cubicBezTo>
                    <a:pt x="23" y="9"/>
                    <a:pt x="23" y="8"/>
                    <a:pt x="23" y="8"/>
                  </a:cubicBezTo>
                  <a:cubicBezTo>
                    <a:pt x="22" y="6"/>
                    <a:pt x="22" y="2"/>
                    <a:pt x="22" y="2"/>
                  </a:cubicBezTo>
                  <a:cubicBezTo>
                    <a:pt x="22" y="1"/>
                    <a:pt x="23" y="0"/>
                    <a:pt x="24" y="0"/>
                  </a:cubicBezTo>
                  <a:cubicBezTo>
                    <a:pt x="54" y="0"/>
                    <a:pt x="54" y="0"/>
                    <a:pt x="54" y="0"/>
                  </a:cubicBezTo>
                  <a:cubicBezTo>
                    <a:pt x="55" y="0"/>
                    <a:pt x="56" y="1"/>
                    <a:pt x="56" y="2"/>
                  </a:cubicBezTo>
                  <a:cubicBezTo>
                    <a:pt x="56" y="2"/>
                    <a:pt x="56" y="6"/>
                    <a:pt x="55" y="8"/>
                  </a:cubicBezTo>
                  <a:cubicBezTo>
                    <a:pt x="55" y="8"/>
                    <a:pt x="55" y="8"/>
                    <a:pt x="55" y="9"/>
                  </a:cubicBezTo>
                  <a:cubicBezTo>
                    <a:pt x="54" y="10"/>
                    <a:pt x="53" y="10"/>
                    <a:pt x="51" y="10"/>
                  </a:cubicBezTo>
                  <a:cubicBezTo>
                    <a:pt x="51" y="10"/>
                    <a:pt x="50" y="10"/>
                    <a:pt x="50" y="10"/>
                  </a:cubicBezTo>
                  <a:cubicBezTo>
                    <a:pt x="50" y="12"/>
                    <a:pt x="50" y="12"/>
                    <a:pt x="50" y="12"/>
                  </a:cubicBezTo>
                  <a:cubicBezTo>
                    <a:pt x="50" y="31"/>
                    <a:pt x="50" y="31"/>
                    <a:pt x="50" y="31"/>
                  </a:cubicBezTo>
                  <a:cubicBezTo>
                    <a:pt x="76" y="78"/>
                    <a:pt x="76" y="78"/>
                    <a:pt x="76" y="78"/>
                  </a:cubicBezTo>
                  <a:cubicBezTo>
                    <a:pt x="76" y="78"/>
                    <a:pt x="79" y="83"/>
                    <a:pt x="76" y="87"/>
                  </a:cubicBezTo>
                  <a:cubicBezTo>
                    <a:pt x="74" y="90"/>
                    <a:pt x="70" y="92"/>
                    <a:pt x="63" y="92"/>
                  </a:cubicBezTo>
                  <a:close/>
                  <a:moveTo>
                    <a:pt x="26" y="6"/>
                  </a:moveTo>
                  <a:cubicBezTo>
                    <a:pt x="27" y="6"/>
                    <a:pt x="27" y="6"/>
                    <a:pt x="27" y="6"/>
                  </a:cubicBezTo>
                  <a:cubicBezTo>
                    <a:pt x="29" y="6"/>
                    <a:pt x="31" y="7"/>
                    <a:pt x="32" y="10"/>
                  </a:cubicBezTo>
                  <a:cubicBezTo>
                    <a:pt x="32" y="32"/>
                    <a:pt x="32" y="32"/>
                    <a:pt x="32" y="32"/>
                  </a:cubicBezTo>
                  <a:cubicBezTo>
                    <a:pt x="32" y="32"/>
                    <a:pt x="32" y="33"/>
                    <a:pt x="32" y="33"/>
                  </a:cubicBezTo>
                  <a:cubicBezTo>
                    <a:pt x="6" y="80"/>
                    <a:pt x="6" y="80"/>
                    <a:pt x="6" y="80"/>
                  </a:cubicBezTo>
                  <a:cubicBezTo>
                    <a:pt x="6" y="80"/>
                    <a:pt x="4" y="83"/>
                    <a:pt x="5" y="85"/>
                  </a:cubicBezTo>
                  <a:cubicBezTo>
                    <a:pt x="7" y="87"/>
                    <a:pt x="10" y="88"/>
                    <a:pt x="15" y="88"/>
                  </a:cubicBezTo>
                  <a:cubicBezTo>
                    <a:pt x="63" y="88"/>
                    <a:pt x="63" y="88"/>
                    <a:pt x="63" y="88"/>
                  </a:cubicBezTo>
                  <a:cubicBezTo>
                    <a:pt x="68" y="88"/>
                    <a:pt x="72" y="87"/>
                    <a:pt x="73" y="85"/>
                  </a:cubicBezTo>
                  <a:cubicBezTo>
                    <a:pt x="74" y="83"/>
                    <a:pt x="72" y="80"/>
                    <a:pt x="72" y="80"/>
                  </a:cubicBezTo>
                  <a:cubicBezTo>
                    <a:pt x="47" y="33"/>
                    <a:pt x="47" y="33"/>
                    <a:pt x="47" y="33"/>
                  </a:cubicBezTo>
                  <a:cubicBezTo>
                    <a:pt x="46" y="33"/>
                    <a:pt x="46" y="32"/>
                    <a:pt x="46" y="32"/>
                  </a:cubicBezTo>
                  <a:cubicBezTo>
                    <a:pt x="46" y="10"/>
                    <a:pt x="46" y="10"/>
                    <a:pt x="46" y="10"/>
                  </a:cubicBezTo>
                  <a:cubicBezTo>
                    <a:pt x="47" y="7"/>
                    <a:pt x="49" y="6"/>
                    <a:pt x="51" y="6"/>
                  </a:cubicBezTo>
                  <a:cubicBezTo>
                    <a:pt x="51" y="6"/>
                    <a:pt x="52" y="6"/>
                    <a:pt x="52" y="6"/>
                  </a:cubicBezTo>
                  <a:cubicBezTo>
                    <a:pt x="52" y="5"/>
                    <a:pt x="52" y="5"/>
                    <a:pt x="52" y="4"/>
                  </a:cubicBezTo>
                  <a:cubicBezTo>
                    <a:pt x="26" y="4"/>
                    <a:pt x="26" y="4"/>
                    <a:pt x="26" y="4"/>
                  </a:cubicBezTo>
                  <a:cubicBezTo>
                    <a:pt x="26" y="5"/>
                    <a:pt x="26" y="5"/>
                    <a:pt x="2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grpSp>
      <p:grpSp>
        <p:nvGrpSpPr>
          <p:cNvPr id="28" name="Group 43"/>
          <p:cNvGrpSpPr/>
          <p:nvPr/>
        </p:nvGrpSpPr>
        <p:grpSpPr>
          <a:xfrm>
            <a:off x="7447934" y="2592370"/>
            <a:ext cx="400245" cy="328678"/>
            <a:chOff x="3188335" y="2400396"/>
            <a:chExt cx="479426" cy="393701"/>
          </a:xfrm>
          <a:solidFill>
            <a:sysClr val="window" lastClr="FFFFFF"/>
          </a:solidFill>
          <a:effectLst/>
        </p:grpSpPr>
        <p:sp>
          <p:nvSpPr>
            <p:cNvPr id="29" name="Freeform 47"/>
            <p:cNvSpPr/>
            <p:nvPr/>
          </p:nvSpPr>
          <p:spPr bwMode="auto">
            <a:xfrm>
              <a:off x="3221673" y="2424209"/>
              <a:ext cx="374650" cy="369888"/>
            </a:xfrm>
            <a:custGeom>
              <a:avLst/>
              <a:gdLst>
                <a:gd name="T0" fmla="*/ 0 w 152"/>
                <a:gd name="T1" fmla="*/ 55 h 149"/>
                <a:gd name="T2" fmla="*/ 46 w 152"/>
                <a:gd name="T3" fmla="*/ 59 h 149"/>
                <a:gd name="T4" fmla="*/ 46 w 152"/>
                <a:gd name="T5" fmla="*/ 60 h 149"/>
                <a:gd name="T6" fmla="*/ 55 w 152"/>
                <a:gd name="T7" fmla="*/ 74 h 149"/>
                <a:gd name="T8" fmla="*/ 20 w 152"/>
                <a:gd name="T9" fmla="*/ 138 h 149"/>
                <a:gd name="T10" fmla="*/ 19 w 152"/>
                <a:gd name="T11" fmla="*/ 138 h 149"/>
                <a:gd name="T12" fmla="*/ 14 w 152"/>
                <a:gd name="T13" fmla="*/ 143 h 149"/>
                <a:gd name="T14" fmla="*/ 19 w 152"/>
                <a:gd name="T15" fmla="*/ 149 h 149"/>
                <a:gd name="T16" fmla="*/ 29 w 152"/>
                <a:gd name="T17" fmla="*/ 149 h 149"/>
                <a:gd name="T18" fmla="*/ 35 w 152"/>
                <a:gd name="T19" fmla="*/ 143 h 149"/>
                <a:gd name="T20" fmla="*/ 30 w 152"/>
                <a:gd name="T21" fmla="*/ 138 h 149"/>
                <a:gd name="T22" fmla="*/ 67 w 152"/>
                <a:gd name="T23" fmla="*/ 75 h 149"/>
                <a:gd name="T24" fmla="*/ 68 w 152"/>
                <a:gd name="T25" fmla="*/ 75 h 149"/>
                <a:gd name="T26" fmla="*/ 97 w 152"/>
                <a:gd name="T27" fmla="*/ 139 h 149"/>
                <a:gd name="T28" fmla="*/ 93 w 152"/>
                <a:gd name="T29" fmla="*/ 144 h 149"/>
                <a:gd name="T30" fmla="*/ 99 w 152"/>
                <a:gd name="T31" fmla="*/ 149 h 149"/>
                <a:gd name="T32" fmla="*/ 109 w 152"/>
                <a:gd name="T33" fmla="*/ 149 h 149"/>
                <a:gd name="T34" fmla="*/ 115 w 152"/>
                <a:gd name="T35" fmla="*/ 144 h 149"/>
                <a:gd name="T36" fmla="*/ 110 w 152"/>
                <a:gd name="T37" fmla="*/ 138 h 149"/>
                <a:gd name="T38" fmla="*/ 79 w 152"/>
                <a:gd name="T39" fmla="*/ 73 h 149"/>
                <a:gd name="T40" fmla="*/ 86 w 152"/>
                <a:gd name="T41" fmla="*/ 63 h 149"/>
                <a:gd name="T42" fmla="*/ 152 w 152"/>
                <a:gd name="T43" fmla="*/ 69 h 149"/>
                <a:gd name="T44" fmla="*/ 152 w 152"/>
                <a:gd name="T45" fmla="*/ 0 h 149"/>
                <a:gd name="T46" fmla="*/ 0 w 152"/>
                <a:gd name="T47" fmla="*/ 26 h 149"/>
                <a:gd name="T48" fmla="*/ 0 w 152"/>
                <a:gd name="T49" fmla="*/ 5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2" h="149">
                  <a:moveTo>
                    <a:pt x="0" y="55"/>
                  </a:moveTo>
                  <a:cubicBezTo>
                    <a:pt x="46" y="59"/>
                    <a:pt x="46" y="59"/>
                    <a:pt x="46" y="59"/>
                  </a:cubicBezTo>
                  <a:cubicBezTo>
                    <a:pt x="46" y="60"/>
                    <a:pt x="46" y="60"/>
                    <a:pt x="46" y="60"/>
                  </a:cubicBezTo>
                  <a:cubicBezTo>
                    <a:pt x="46" y="66"/>
                    <a:pt x="50" y="72"/>
                    <a:pt x="55" y="74"/>
                  </a:cubicBezTo>
                  <a:cubicBezTo>
                    <a:pt x="41" y="100"/>
                    <a:pt x="24" y="129"/>
                    <a:pt x="20" y="138"/>
                  </a:cubicBezTo>
                  <a:cubicBezTo>
                    <a:pt x="19" y="138"/>
                    <a:pt x="19" y="138"/>
                    <a:pt x="19" y="138"/>
                  </a:cubicBezTo>
                  <a:cubicBezTo>
                    <a:pt x="16" y="138"/>
                    <a:pt x="14" y="140"/>
                    <a:pt x="14" y="143"/>
                  </a:cubicBezTo>
                  <a:cubicBezTo>
                    <a:pt x="14" y="146"/>
                    <a:pt x="16" y="149"/>
                    <a:pt x="19" y="149"/>
                  </a:cubicBezTo>
                  <a:cubicBezTo>
                    <a:pt x="29" y="149"/>
                    <a:pt x="29" y="149"/>
                    <a:pt x="29" y="149"/>
                  </a:cubicBezTo>
                  <a:cubicBezTo>
                    <a:pt x="32" y="149"/>
                    <a:pt x="35" y="146"/>
                    <a:pt x="35" y="143"/>
                  </a:cubicBezTo>
                  <a:cubicBezTo>
                    <a:pt x="35" y="141"/>
                    <a:pt x="33" y="139"/>
                    <a:pt x="30" y="138"/>
                  </a:cubicBezTo>
                  <a:cubicBezTo>
                    <a:pt x="67" y="75"/>
                    <a:pt x="67" y="75"/>
                    <a:pt x="67" y="75"/>
                  </a:cubicBezTo>
                  <a:cubicBezTo>
                    <a:pt x="68" y="75"/>
                    <a:pt x="68" y="75"/>
                    <a:pt x="68" y="75"/>
                  </a:cubicBezTo>
                  <a:cubicBezTo>
                    <a:pt x="97" y="139"/>
                    <a:pt x="97" y="139"/>
                    <a:pt x="97" y="139"/>
                  </a:cubicBezTo>
                  <a:cubicBezTo>
                    <a:pt x="95" y="140"/>
                    <a:pt x="93" y="141"/>
                    <a:pt x="93" y="144"/>
                  </a:cubicBezTo>
                  <a:cubicBezTo>
                    <a:pt x="93" y="146"/>
                    <a:pt x="96" y="149"/>
                    <a:pt x="99" y="149"/>
                  </a:cubicBezTo>
                  <a:cubicBezTo>
                    <a:pt x="109" y="149"/>
                    <a:pt x="109" y="149"/>
                    <a:pt x="109" y="149"/>
                  </a:cubicBezTo>
                  <a:cubicBezTo>
                    <a:pt x="112" y="149"/>
                    <a:pt x="115" y="146"/>
                    <a:pt x="115" y="144"/>
                  </a:cubicBezTo>
                  <a:cubicBezTo>
                    <a:pt x="115" y="141"/>
                    <a:pt x="113" y="139"/>
                    <a:pt x="110" y="138"/>
                  </a:cubicBezTo>
                  <a:cubicBezTo>
                    <a:pt x="79" y="73"/>
                    <a:pt x="79" y="73"/>
                    <a:pt x="79" y="73"/>
                  </a:cubicBezTo>
                  <a:cubicBezTo>
                    <a:pt x="82" y="71"/>
                    <a:pt x="85" y="67"/>
                    <a:pt x="86" y="63"/>
                  </a:cubicBezTo>
                  <a:cubicBezTo>
                    <a:pt x="152" y="69"/>
                    <a:pt x="152" y="69"/>
                    <a:pt x="152" y="69"/>
                  </a:cubicBezTo>
                  <a:cubicBezTo>
                    <a:pt x="152" y="0"/>
                    <a:pt x="152" y="0"/>
                    <a:pt x="152" y="0"/>
                  </a:cubicBezTo>
                  <a:cubicBezTo>
                    <a:pt x="0" y="26"/>
                    <a:pt x="0" y="26"/>
                    <a:pt x="0" y="26"/>
                  </a:cubicBezTo>
                  <a:lnTo>
                    <a:pt x="0"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30" name="Freeform 48"/>
            <p:cNvSpPr/>
            <p:nvPr/>
          </p:nvSpPr>
          <p:spPr bwMode="auto">
            <a:xfrm>
              <a:off x="3609023" y="2400396"/>
              <a:ext cx="58738" cy="219075"/>
            </a:xfrm>
            <a:custGeom>
              <a:avLst/>
              <a:gdLst>
                <a:gd name="T0" fmla="*/ 12 w 24"/>
                <a:gd name="T1" fmla="*/ 0 h 89"/>
                <a:gd name="T2" fmla="*/ 0 w 24"/>
                <a:gd name="T3" fmla="*/ 12 h 89"/>
                <a:gd name="T4" fmla="*/ 0 w 24"/>
                <a:gd name="T5" fmla="*/ 77 h 89"/>
                <a:gd name="T6" fmla="*/ 12 w 24"/>
                <a:gd name="T7" fmla="*/ 89 h 89"/>
                <a:gd name="T8" fmla="*/ 24 w 24"/>
                <a:gd name="T9" fmla="*/ 77 h 89"/>
                <a:gd name="T10" fmla="*/ 24 w 24"/>
                <a:gd name="T11" fmla="*/ 12 h 89"/>
                <a:gd name="T12" fmla="*/ 12 w 24"/>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24" h="89">
                  <a:moveTo>
                    <a:pt x="12" y="0"/>
                  </a:moveTo>
                  <a:cubicBezTo>
                    <a:pt x="6" y="0"/>
                    <a:pt x="0" y="6"/>
                    <a:pt x="0" y="12"/>
                  </a:cubicBezTo>
                  <a:cubicBezTo>
                    <a:pt x="0" y="77"/>
                    <a:pt x="0" y="77"/>
                    <a:pt x="0" y="77"/>
                  </a:cubicBezTo>
                  <a:cubicBezTo>
                    <a:pt x="0" y="84"/>
                    <a:pt x="6" y="89"/>
                    <a:pt x="12" y="89"/>
                  </a:cubicBezTo>
                  <a:cubicBezTo>
                    <a:pt x="19" y="89"/>
                    <a:pt x="24" y="84"/>
                    <a:pt x="24" y="77"/>
                  </a:cubicBezTo>
                  <a:cubicBezTo>
                    <a:pt x="24" y="12"/>
                    <a:pt x="24" y="12"/>
                    <a:pt x="24" y="12"/>
                  </a:cubicBezTo>
                  <a:cubicBezTo>
                    <a:pt x="24" y="6"/>
                    <a:pt x="19" y="0"/>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31" name="Freeform 49"/>
            <p:cNvSpPr/>
            <p:nvPr/>
          </p:nvSpPr>
          <p:spPr bwMode="auto">
            <a:xfrm>
              <a:off x="3188335" y="2486121"/>
              <a:ext cx="20638" cy="79375"/>
            </a:xfrm>
            <a:custGeom>
              <a:avLst/>
              <a:gdLst>
                <a:gd name="T0" fmla="*/ 4 w 8"/>
                <a:gd name="T1" fmla="*/ 0 h 32"/>
                <a:gd name="T2" fmla="*/ 0 w 8"/>
                <a:gd name="T3" fmla="*/ 4 h 32"/>
                <a:gd name="T4" fmla="*/ 0 w 8"/>
                <a:gd name="T5" fmla="*/ 28 h 32"/>
                <a:gd name="T6" fmla="*/ 4 w 8"/>
                <a:gd name="T7" fmla="*/ 32 h 32"/>
                <a:gd name="T8" fmla="*/ 8 w 8"/>
                <a:gd name="T9" fmla="*/ 28 h 32"/>
                <a:gd name="T10" fmla="*/ 8 w 8"/>
                <a:gd name="T11" fmla="*/ 4 h 32"/>
                <a:gd name="T12" fmla="*/ 4 w 8"/>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8" h="32">
                  <a:moveTo>
                    <a:pt x="4" y="0"/>
                  </a:moveTo>
                  <a:cubicBezTo>
                    <a:pt x="2" y="0"/>
                    <a:pt x="0" y="2"/>
                    <a:pt x="0" y="4"/>
                  </a:cubicBezTo>
                  <a:cubicBezTo>
                    <a:pt x="0" y="28"/>
                    <a:pt x="0" y="28"/>
                    <a:pt x="0" y="28"/>
                  </a:cubicBezTo>
                  <a:cubicBezTo>
                    <a:pt x="0" y="30"/>
                    <a:pt x="2" y="32"/>
                    <a:pt x="4" y="32"/>
                  </a:cubicBezTo>
                  <a:cubicBezTo>
                    <a:pt x="7" y="32"/>
                    <a:pt x="8" y="30"/>
                    <a:pt x="8" y="28"/>
                  </a:cubicBezTo>
                  <a:cubicBezTo>
                    <a:pt x="8" y="4"/>
                    <a:pt x="8" y="4"/>
                    <a:pt x="8" y="4"/>
                  </a:cubicBezTo>
                  <a:cubicBezTo>
                    <a:pt x="8" y="2"/>
                    <a:pt x="7"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grpSp>
      <p:grpSp>
        <p:nvGrpSpPr>
          <p:cNvPr id="32" name="Group 47"/>
          <p:cNvGrpSpPr/>
          <p:nvPr/>
        </p:nvGrpSpPr>
        <p:grpSpPr>
          <a:xfrm rot="21545399">
            <a:off x="7589307" y="4790286"/>
            <a:ext cx="240380" cy="362838"/>
            <a:chOff x="2289175" y="1751013"/>
            <a:chExt cx="168275" cy="254001"/>
          </a:xfrm>
          <a:solidFill>
            <a:sysClr val="window" lastClr="FFFFFF"/>
          </a:solidFill>
        </p:grpSpPr>
        <p:sp>
          <p:nvSpPr>
            <p:cNvPr id="33" name="Freeform 110"/>
            <p:cNvSpPr>
              <a:spLocks noEditPoints="1"/>
            </p:cNvSpPr>
            <p:nvPr/>
          </p:nvSpPr>
          <p:spPr bwMode="auto">
            <a:xfrm>
              <a:off x="2289175" y="1812926"/>
              <a:ext cx="168275" cy="192088"/>
            </a:xfrm>
            <a:custGeom>
              <a:avLst/>
              <a:gdLst>
                <a:gd name="T0" fmla="*/ 32 w 63"/>
                <a:gd name="T1" fmla="*/ 56 h 72"/>
                <a:gd name="T2" fmla="*/ 48 w 63"/>
                <a:gd name="T3" fmla="*/ 72 h 72"/>
                <a:gd name="T4" fmla="*/ 63 w 63"/>
                <a:gd name="T5" fmla="*/ 72 h 72"/>
                <a:gd name="T6" fmla="*/ 33 w 63"/>
                <a:gd name="T7" fmla="*/ 15 h 72"/>
                <a:gd name="T8" fmla="*/ 39 w 63"/>
                <a:gd name="T9" fmla="*/ 7 h 72"/>
                <a:gd name="T10" fmla="*/ 32 w 63"/>
                <a:gd name="T11" fmla="*/ 0 h 72"/>
                <a:gd name="T12" fmla="*/ 24 w 63"/>
                <a:gd name="T13" fmla="*/ 7 h 72"/>
                <a:gd name="T14" fmla="*/ 31 w 63"/>
                <a:gd name="T15" fmla="*/ 15 h 72"/>
                <a:gd name="T16" fmla="*/ 0 w 63"/>
                <a:gd name="T17" fmla="*/ 72 h 72"/>
                <a:gd name="T18" fmla="*/ 16 w 63"/>
                <a:gd name="T19" fmla="*/ 72 h 72"/>
                <a:gd name="T20" fmla="*/ 32 w 63"/>
                <a:gd name="T21" fmla="*/ 56 h 72"/>
                <a:gd name="T22" fmla="*/ 32 w 63"/>
                <a:gd name="T23" fmla="*/ 33 h 72"/>
                <a:gd name="T24" fmla="*/ 32 w 63"/>
                <a:gd name="T25" fmla="*/ 32 h 72"/>
                <a:gd name="T26" fmla="*/ 32 w 63"/>
                <a:gd name="T27" fmla="*/ 33 h 72"/>
                <a:gd name="T28" fmla="*/ 41 w 63"/>
                <a:gd name="T29" fmla="*/ 52 h 72"/>
                <a:gd name="T30" fmla="*/ 32 w 63"/>
                <a:gd name="T31" fmla="*/ 50 h 72"/>
                <a:gd name="T32" fmla="*/ 23 w 63"/>
                <a:gd name="T33" fmla="*/ 52 h 72"/>
                <a:gd name="T34" fmla="*/ 32 w 63"/>
                <a:gd name="T35" fmla="*/ 3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3" h="72">
                  <a:moveTo>
                    <a:pt x="32" y="56"/>
                  </a:moveTo>
                  <a:cubicBezTo>
                    <a:pt x="41" y="56"/>
                    <a:pt x="48" y="63"/>
                    <a:pt x="48" y="72"/>
                  </a:cubicBezTo>
                  <a:cubicBezTo>
                    <a:pt x="63" y="72"/>
                    <a:pt x="63" y="72"/>
                    <a:pt x="63" y="72"/>
                  </a:cubicBezTo>
                  <a:cubicBezTo>
                    <a:pt x="44" y="51"/>
                    <a:pt x="36" y="26"/>
                    <a:pt x="33" y="15"/>
                  </a:cubicBezTo>
                  <a:cubicBezTo>
                    <a:pt x="37" y="14"/>
                    <a:pt x="39" y="11"/>
                    <a:pt x="39" y="7"/>
                  </a:cubicBezTo>
                  <a:cubicBezTo>
                    <a:pt x="39" y="3"/>
                    <a:pt x="36" y="0"/>
                    <a:pt x="32" y="0"/>
                  </a:cubicBezTo>
                  <a:cubicBezTo>
                    <a:pt x="28" y="0"/>
                    <a:pt x="24" y="3"/>
                    <a:pt x="24" y="7"/>
                  </a:cubicBezTo>
                  <a:cubicBezTo>
                    <a:pt x="24" y="11"/>
                    <a:pt x="27" y="14"/>
                    <a:pt x="31" y="15"/>
                  </a:cubicBezTo>
                  <a:cubicBezTo>
                    <a:pt x="28" y="26"/>
                    <a:pt x="20" y="51"/>
                    <a:pt x="0" y="72"/>
                  </a:cubicBezTo>
                  <a:cubicBezTo>
                    <a:pt x="16" y="72"/>
                    <a:pt x="16" y="72"/>
                    <a:pt x="16" y="72"/>
                  </a:cubicBezTo>
                  <a:cubicBezTo>
                    <a:pt x="16" y="63"/>
                    <a:pt x="23" y="56"/>
                    <a:pt x="32" y="56"/>
                  </a:cubicBezTo>
                  <a:close/>
                  <a:moveTo>
                    <a:pt x="32" y="33"/>
                  </a:moveTo>
                  <a:cubicBezTo>
                    <a:pt x="32" y="32"/>
                    <a:pt x="32" y="32"/>
                    <a:pt x="32" y="32"/>
                  </a:cubicBezTo>
                  <a:cubicBezTo>
                    <a:pt x="32" y="32"/>
                    <a:pt x="32" y="32"/>
                    <a:pt x="32" y="33"/>
                  </a:cubicBezTo>
                  <a:cubicBezTo>
                    <a:pt x="35" y="39"/>
                    <a:pt x="38" y="46"/>
                    <a:pt x="41" y="52"/>
                  </a:cubicBezTo>
                  <a:cubicBezTo>
                    <a:pt x="38" y="50"/>
                    <a:pt x="35" y="50"/>
                    <a:pt x="32" y="50"/>
                  </a:cubicBezTo>
                  <a:cubicBezTo>
                    <a:pt x="29" y="50"/>
                    <a:pt x="26" y="50"/>
                    <a:pt x="23" y="52"/>
                  </a:cubicBezTo>
                  <a:cubicBezTo>
                    <a:pt x="26" y="46"/>
                    <a:pt x="29" y="39"/>
                    <a:pt x="32" y="33"/>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34" name="Freeform 111"/>
            <p:cNvSpPr/>
            <p:nvPr/>
          </p:nvSpPr>
          <p:spPr bwMode="auto">
            <a:xfrm>
              <a:off x="2290763" y="1751013"/>
              <a:ext cx="166687" cy="155575"/>
            </a:xfrm>
            <a:custGeom>
              <a:avLst/>
              <a:gdLst>
                <a:gd name="T0" fmla="*/ 15 w 62"/>
                <a:gd name="T1" fmla="*/ 57 h 58"/>
                <a:gd name="T2" fmla="*/ 18 w 62"/>
                <a:gd name="T3" fmla="*/ 57 h 58"/>
                <a:gd name="T4" fmla="*/ 17 w 62"/>
                <a:gd name="T5" fmla="*/ 54 h 58"/>
                <a:gd name="T6" fmla="*/ 3 w 62"/>
                <a:gd name="T7" fmla="*/ 30 h 58"/>
                <a:gd name="T8" fmla="*/ 31 w 62"/>
                <a:gd name="T9" fmla="*/ 3 h 58"/>
                <a:gd name="T10" fmla="*/ 59 w 62"/>
                <a:gd name="T11" fmla="*/ 30 h 58"/>
                <a:gd name="T12" fmla="*/ 45 w 62"/>
                <a:gd name="T13" fmla="*/ 54 h 58"/>
                <a:gd name="T14" fmla="*/ 44 w 62"/>
                <a:gd name="T15" fmla="*/ 57 h 58"/>
                <a:gd name="T16" fmla="*/ 45 w 62"/>
                <a:gd name="T17" fmla="*/ 57 h 58"/>
                <a:gd name="T18" fmla="*/ 46 w 62"/>
                <a:gd name="T19" fmla="*/ 57 h 58"/>
                <a:gd name="T20" fmla="*/ 57 w 62"/>
                <a:gd name="T21" fmla="*/ 46 h 58"/>
                <a:gd name="T22" fmla="*/ 62 w 62"/>
                <a:gd name="T23" fmla="*/ 30 h 58"/>
                <a:gd name="T24" fmla="*/ 31 w 62"/>
                <a:gd name="T25" fmla="*/ 0 h 58"/>
                <a:gd name="T26" fmla="*/ 0 w 62"/>
                <a:gd name="T27" fmla="*/ 30 h 58"/>
                <a:gd name="T28" fmla="*/ 4 w 62"/>
                <a:gd name="T29" fmla="*/ 46 h 58"/>
                <a:gd name="T30" fmla="*/ 15 w 62"/>
                <a:gd name="T31" fmla="*/ 57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 h="58">
                  <a:moveTo>
                    <a:pt x="15" y="57"/>
                  </a:moveTo>
                  <a:cubicBezTo>
                    <a:pt x="16" y="58"/>
                    <a:pt x="17" y="57"/>
                    <a:pt x="18" y="57"/>
                  </a:cubicBezTo>
                  <a:cubicBezTo>
                    <a:pt x="18" y="56"/>
                    <a:pt x="18" y="55"/>
                    <a:pt x="17" y="54"/>
                  </a:cubicBezTo>
                  <a:cubicBezTo>
                    <a:pt x="8" y="50"/>
                    <a:pt x="3" y="40"/>
                    <a:pt x="3" y="30"/>
                  </a:cubicBezTo>
                  <a:cubicBezTo>
                    <a:pt x="3" y="15"/>
                    <a:pt x="16" y="3"/>
                    <a:pt x="31" y="3"/>
                  </a:cubicBezTo>
                  <a:cubicBezTo>
                    <a:pt x="46" y="3"/>
                    <a:pt x="59" y="15"/>
                    <a:pt x="59" y="30"/>
                  </a:cubicBezTo>
                  <a:cubicBezTo>
                    <a:pt x="59" y="40"/>
                    <a:pt x="53" y="50"/>
                    <a:pt x="45" y="54"/>
                  </a:cubicBezTo>
                  <a:cubicBezTo>
                    <a:pt x="44" y="55"/>
                    <a:pt x="44" y="56"/>
                    <a:pt x="44" y="57"/>
                  </a:cubicBezTo>
                  <a:cubicBezTo>
                    <a:pt x="44" y="57"/>
                    <a:pt x="45" y="57"/>
                    <a:pt x="45" y="57"/>
                  </a:cubicBezTo>
                  <a:cubicBezTo>
                    <a:pt x="46" y="57"/>
                    <a:pt x="46" y="57"/>
                    <a:pt x="46" y="57"/>
                  </a:cubicBezTo>
                  <a:cubicBezTo>
                    <a:pt x="51" y="54"/>
                    <a:pt x="55" y="51"/>
                    <a:pt x="57" y="46"/>
                  </a:cubicBezTo>
                  <a:cubicBezTo>
                    <a:pt x="60" y="41"/>
                    <a:pt x="62" y="36"/>
                    <a:pt x="62" y="30"/>
                  </a:cubicBezTo>
                  <a:cubicBezTo>
                    <a:pt x="62" y="14"/>
                    <a:pt x="48" y="0"/>
                    <a:pt x="31" y="0"/>
                  </a:cubicBezTo>
                  <a:cubicBezTo>
                    <a:pt x="14" y="0"/>
                    <a:pt x="0" y="14"/>
                    <a:pt x="0" y="30"/>
                  </a:cubicBezTo>
                  <a:cubicBezTo>
                    <a:pt x="0" y="36"/>
                    <a:pt x="2" y="41"/>
                    <a:pt x="4" y="46"/>
                  </a:cubicBezTo>
                  <a:cubicBezTo>
                    <a:pt x="7" y="51"/>
                    <a:pt x="11" y="54"/>
                    <a:pt x="15" y="57"/>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35" name="Freeform 112"/>
            <p:cNvSpPr/>
            <p:nvPr/>
          </p:nvSpPr>
          <p:spPr bwMode="auto">
            <a:xfrm>
              <a:off x="2309813" y="1770063"/>
              <a:ext cx="125412" cy="117475"/>
            </a:xfrm>
            <a:custGeom>
              <a:avLst/>
              <a:gdLst>
                <a:gd name="T0" fmla="*/ 36 w 47"/>
                <a:gd name="T1" fmla="*/ 44 h 44"/>
                <a:gd name="T2" fmla="*/ 44 w 47"/>
                <a:gd name="T3" fmla="*/ 35 h 44"/>
                <a:gd name="T4" fmla="*/ 47 w 47"/>
                <a:gd name="T5" fmla="*/ 23 h 44"/>
                <a:gd name="T6" fmla="*/ 24 w 47"/>
                <a:gd name="T7" fmla="*/ 0 h 44"/>
                <a:gd name="T8" fmla="*/ 0 w 47"/>
                <a:gd name="T9" fmla="*/ 23 h 44"/>
                <a:gd name="T10" fmla="*/ 3 w 47"/>
                <a:gd name="T11" fmla="*/ 35 h 44"/>
                <a:gd name="T12" fmla="*/ 11 w 47"/>
                <a:gd name="T13" fmla="*/ 44 h 44"/>
                <a:gd name="T14" fmla="*/ 12 w 47"/>
                <a:gd name="T15" fmla="*/ 44 h 44"/>
                <a:gd name="T16" fmla="*/ 14 w 47"/>
                <a:gd name="T17" fmla="*/ 43 h 44"/>
                <a:gd name="T18" fmla="*/ 13 w 47"/>
                <a:gd name="T19" fmla="*/ 41 h 44"/>
                <a:gd name="T20" fmla="*/ 3 w 47"/>
                <a:gd name="T21" fmla="*/ 23 h 44"/>
                <a:gd name="T22" fmla="*/ 24 w 47"/>
                <a:gd name="T23" fmla="*/ 3 h 44"/>
                <a:gd name="T24" fmla="*/ 44 w 47"/>
                <a:gd name="T25" fmla="*/ 23 h 44"/>
                <a:gd name="T26" fmla="*/ 35 w 47"/>
                <a:gd name="T27" fmla="*/ 41 h 44"/>
                <a:gd name="T28" fmla="*/ 34 w 47"/>
                <a:gd name="T29" fmla="*/ 43 h 44"/>
                <a:gd name="T30" fmla="*/ 36 w 47"/>
                <a:gd name="T3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 h="44">
                  <a:moveTo>
                    <a:pt x="36" y="44"/>
                  </a:moveTo>
                  <a:cubicBezTo>
                    <a:pt x="40" y="41"/>
                    <a:pt x="42" y="39"/>
                    <a:pt x="44" y="35"/>
                  </a:cubicBezTo>
                  <a:cubicBezTo>
                    <a:pt x="46" y="32"/>
                    <a:pt x="47" y="28"/>
                    <a:pt x="47" y="23"/>
                  </a:cubicBezTo>
                  <a:cubicBezTo>
                    <a:pt x="47" y="11"/>
                    <a:pt x="37" y="0"/>
                    <a:pt x="24" y="0"/>
                  </a:cubicBezTo>
                  <a:cubicBezTo>
                    <a:pt x="11" y="0"/>
                    <a:pt x="0" y="11"/>
                    <a:pt x="0" y="23"/>
                  </a:cubicBezTo>
                  <a:cubicBezTo>
                    <a:pt x="0" y="28"/>
                    <a:pt x="1" y="32"/>
                    <a:pt x="3" y="35"/>
                  </a:cubicBezTo>
                  <a:cubicBezTo>
                    <a:pt x="5" y="39"/>
                    <a:pt x="8" y="41"/>
                    <a:pt x="11" y="44"/>
                  </a:cubicBezTo>
                  <a:cubicBezTo>
                    <a:pt x="12" y="44"/>
                    <a:pt x="12" y="44"/>
                    <a:pt x="12" y="44"/>
                  </a:cubicBezTo>
                  <a:cubicBezTo>
                    <a:pt x="13" y="44"/>
                    <a:pt x="13" y="43"/>
                    <a:pt x="14" y="43"/>
                  </a:cubicBezTo>
                  <a:cubicBezTo>
                    <a:pt x="14" y="42"/>
                    <a:pt x="14" y="41"/>
                    <a:pt x="13" y="41"/>
                  </a:cubicBezTo>
                  <a:cubicBezTo>
                    <a:pt x="7" y="37"/>
                    <a:pt x="3" y="31"/>
                    <a:pt x="3" y="23"/>
                  </a:cubicBezTo>
                  <a:cubicBezTo>
                    <a:pt x="3" y="12"/>
                    <a:pt x="13" y="3"/>
                    <a:pt x="24" y="3"/>
                  </a:cubicBezTo>
                  <a:cubicBezTo>
                    <a:pt x="35" y="3"/>
                    <a:pt x="44" y="12"/>
                    <a:pt x="44" y="23"/>
                  </a:cubicBezTo>
                  <a:cubicBezTo>
                    <a:pt x="44" y="31"/>
                    <a:pt x="41" y="37"/>
                    <a:pt x="35" y="41"/>
                  </a:cubicBezTo>
                  <a:cubicBezTo>
                    <a:pt x="34" y="41"/>
                    <a:pt x="34" y="42"/>
                    <a:pt x="34" y="43"/>
                  </a:cubicBezTo>
                  <a:cubicBezTo>
                    <a:pt x="35" y="44"/>
                    <a:pt x="35" y="44"/>
                    <a:pt x="36" y="44"/>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36" name="Freeform 113"/>
            <p:cNvSpPr/>
            <p:nvPr/>
          </p:nvSpPr>
          <p:spPr bwMode="auto">
            <a:xfrm>
              <a:off x="2332038" y="1789113"/>
              <a:ext cx="85725" cy="79375"/>
            </a:xfrm>
            <a:custGeom>
              <a:avLst/>
              <a:gdLst>
                <a:gd name="T0" fmla="*/ 24 w 32"/>
                <a:gd name="T1" fmla="*/ 27 h 30"/>
                <a:gd name="T2" fmla="*/ 23 w 32"/>
                <a:gd name="T3" fmla="*/ 29 h 30"/>
                <a:gd name="T4" fmla="*/ 25 w 32"/>
                <a:gd name="T5" fmla="*/ 30 h 30"/>
                <a:gd name="T6" fmla="*/ 25 w 32"/>
                <a:gd name="T7" fmla="*/ 30 h 30"/>
                <a:gd name="T8" fmla="*/ 32 w 32"/>
                <a:gd name="T9" fmla="*/ 16 h 30"/>
                <a:gd name="T10" fmla="*/ 16 w 32"/>
                <a:gd name="T11" fmla="*/ 0 h 30"/>
                <a:gd name="T12" fmla="*/ 0 w 32"/>
                <a:gd name="T13" fmla="*/ 16 h 30"/>
                <a:gd name="T14" fmla="*/ 6 w 32"/>
                <a:gd name="T15" fmla="*/ 30 h 30"/>
                <a:gd name="T16" fmla="*/ 8 w 32"/>
                <a:gd name="T17" fmla="*/ 29 h 30"/>
                <a:gd name="T18" fmla="*/ 8 w 32"/>
                <a:gd name="T19" fmla="*/ 27 h 30"/>
                <a:gd name="T20" fmla="*/ 3 w 32"/>
                <a:gd name="T21" fmla="*/ 16 h 30"/>
                <a:gd name="T22" fmla="*/ 16 w 32"/>
                <a:gd name="T23" fmla="*/ 3 h 30"/>
                <a:gd name="T24" fmla="*/ 29 w 32"/>
                <a:gd name="T25" fmla="*/ 16 h 30"/>
                <a:gd name="T26" fmla="*/ 24 w 32"/>
                <a:gd name="T27"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30">
                  <a:moveTo>
                    <a:pt x="24" y="27"/>
                  </a:moveTo>
                  <a:cubicBezTo>
                    <a:pt x="23" y="28"/>
                    <a:pt x="23" y="29"/>
                    <a:pt x="23" y="29"/>
                  </a:cubicBezTo>
                  <a:cubicBezTo>
                    <a:pt x="24" y="30"/>
                    <a:pt x="24" y="30"/>
                    <a:pt x="25" y="30"/>
                  </a:cubicBezTo>
                  <a:cubicBezTo>
                    <a:pt x="25" y="30"/>
                    <a:pt x="25" y="30"/>
                    <a:pt x="25" y="30"/>
                  </a:cubicBezTo>
                  <a:cubicBezTo>
                    <a:pt x="30" y="27"/>
                    <a:pt x="32" y="22"/>
                    <a:pt x="32" y="16"/>
                  </a:cubicBezTo>
                  <a:cubicBezTo>
                    <a:pt x="32" y="7"/>
                    <a:pt x="25" y="0"/>
                    <a:pt x="16" y="0"/>
                  </a:cubicBezTo>
                  <a:cubicBezTo>
                    <a:pt x="7" y="0"/>
                    <a:pt x="0" y="7"/>
                    <a:pt x="0" y="16"/>
                  </a:cubicBezTo>
                  <a:cubicBezTo>
                    <a:pt x="0" y="22"/>
                    <a:pt x="2" y="27"/>
                    <a:pt x="6" y="30"/>
                  </a:cubicBezTo>
                  <a:cubicBezTo>
                    <a:pt x="7" y="30"/>
                    <a:pt x="8" y="30"/>
                    <a:pt x="8" y="29"/>
                  </a:cubicBezTo>
                  <a:cubicBezTo>
                    <a:pt x="9" y="29"/>
                    <a:pt x="9" y="28"/>
                    <a:pt x="8" y="27"/>
                  </a:cubicBezTo>
                  <a:cubicBezTo>
                    <a:pt x="5" y="25"/>
                    <a:pt x="3" y="21"/>
                    <a:pt x="3" y="16"/>
                  </a:cubicBezTo>
                  <a:cubicBezTo>
                    <a:pt x="3" y="9"/>
                    <a:pt x="9" y="3"/>
                    <a:pt x="16" y="3"/>
                  </a:cubicBezTo>
                  <a:cubicBezTo>
                    <a:pt x="23" y="3"/>
                    <a:pt x="29" y="9"/>
                    <a:pt x="29" y="16"/>
                  </a:cubicBezTo>
                  <a:cubicBezTo>
                    <a:pt x="29" y="21"/>
                    <a:pt x="27" y="25"/>
                    <a:pt x="24" y="27"/>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grpSp>
      <p:sp>
        <p:nvSpPr>
          <p:cNvPr id="37" name="Freeform 33"/>
          <p:cNvSpPr>
            <a:spLocks noEditPoints="1"/>
          </p:cNvSpPr>
          <p:nvPr/>
        </p:nvSpPr>
        <p:spPr bwMode="auto">
          <a:xfrm rot="21545399">
            <a:off x="5877513" y="5683070"/>
            <a:ext cx="406385" cy="379920"/>
          </a:xfrm>
          <a:custGeom>
            <a:avLst/>
            <a:gdLst>
              <a:gd name="T0" fmla="*/ 159 w 282"/>
              <a:gd name="T1" fmla="*/ 0 h 264"/>
              <a:gd name="T2" fmla="*/ 0 w 282"/>
              <a:gd name="T3" fmla="*/ 176 h 264"/>
              <a:gd name="T4" fmla="*/ 53 w 282"/>
              <a:gd name="T5" fmla="*/ 176 h 264"/>
              <a:gd name="T6" fmla="*/ 106 w 282"/>
              <a:gd name="T7" fmla="*/ 194 h 264"/>
              <a:gd name="T8" fmla="*/ 159 w 282"/>
              <a:gd name="T9" fmla="*/ 264 h 264"/>
              <a:gd name="T10" fmla="*/ 282 w 282"/>
              <a:gd name="T11" fmla="*/ 124 h 264"/>
              <a:gd name="T12" fmla="*/ 159 w 282"/>
              <a:gd name="T13" fmla="*/ 0 h 264"/>
              <a:gd name="T14" fmla="*/ 71 w 282"/>
              <a:gd name="T15" fmla="*/ 128 h 264"/>
              <a:gd name="T16" fmla="*/ 49 w 282"/>
              <a:gd name="T17" fmla="*/ 106 h 264"/>
              <a:gd name="T18" fmla="*/ 71 w 282"/>
              <a:gd name="T19" fmla="*/ 84 h 264"/>
              <a:gd name="T20" fmla="*/ 93 w 282"/>
              <a:gd name="T21" fmla="*/ 106 h 264"/>
              <a:gd name="T22" fmla="*/ 71 w 282"/>
              <a:gd name="T23" fmla="*/ 128 h 264"/>
              <a:gd name="T24" fmla="*/ 110 w 282"/>
              <a:gd name="T25" fmla="*/ 62 h 264"/>
              <a:gd name="T26" fmla="*/ 132 w 282"/>
              <a:gd name="T27" fmla="*/ 40 h 264"/>
              <a:gd name="T28" fmla="*/ 154 w 282"/>
              <a:gd name="T29" fmla="*/ 62 h 264"/>
              <a:gd name="T30" fmla="*/ 132 w 282"/>
              <a:gd name="T31" fmla="*/ 84 h 264"/>
              <a:gd name="T32" fmla="*/ 110 w 282"/>
              <a:gd name="T33" fmla="*/ 62 h 264"/>
              <a:gd name="T34" fmla="*/ 167 w 282"/>
              <a:gd name="T35" fmla="*/ 216 h 264"/>
              <a:gd name="T36" fmla="*/ 137 w 282"/>
              <a:gd name="T37" fmla="*/ 185 h 264"/>
              <a:gd name="T38" fmla="*/ 167 w 282"/>
              <a:gd name="T39" fmla="*/ 154 h 264"/>
              <a:gd name="T40" fmla="*/ 198 w 282"/>
              <a:gd name="T41" fmla="*/ 185 h 264"/>
              <a:gd name="T42" fmla="*/ 167 w 282"/>
              <a:gd name="T43" fmla="*/ 216 h 264"/>
              <a:gd name="T44" fmla="*/ 220 w 282"/>
              <a:gd name="T45" fmla="*/ 163 h 264"/>
              <a:gd name="T46" fmla="*/ 207 w 282"/>
              <a:gd name="T47" fmla="*/ 150 h 264"/>
              <a:gd name="T48" fmla="*/ 220 w 282"/>
              <a:gd name="T49" fmla="*/ 137 h 264"/>
              <a:gd name="T50" fmla="*/ 233 w 282"/>
              <a:gd name="T51" fmla="*/ 150 h 264"/>
              <a:gd name="T52" fmla="*/ 220 w 282"/>
              <a:gd name="T53" fmla="*/ 163 h 264"/>
              <a:gd name="T54" fmla="*/ 203 w 282"/>
              <a:gd name="T55" fmla="*/ 110 h 264"/>
              <a:gd name="T56" fmla="*/ 172 w 282"/>
              <a:gd name="T57" fmla="*/ 80 h 264"/>
              <a:gd name="T58" fmla="*/ 203 w 282"/>
              <a:gd name="T59" fmla="*/ 49 h 264"/>
              <a:gd name="T60" fmla="*/ 233 w 282"/>
              <a:gd name="T61" fmla="*/ 80 h 264"/>
              <a:gd name="T62" fmla="*/ 203 w 282"/>
              <a:gd name="T63" fmla="*/ 11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2" h="264">
                <a:moveTo>
                  <a:pt x="159" y="0"/>
                </a:moveTo>
                <a:cubicBezTo>
                  <a:pt x="53" y="0"/>
                  <a:pt x="0" y="106"/>
                  <a:pt x="0" y="176"/>
                </a:cubicBezTo>
                <a:cubicBezTo>
                  <a:pt x="0" y="194"/>
                  <a:pt x="35" y="229"/>
                  <a:pt x="53" y="176"/>
                </a:cubicBezTo>
                <a:cubicBezTo>
                  <a:pt x="61" y="153"/>
                  <a:pt x="106" y="159"/>
                  <a:pt x="106" y="194"/>
                </a:cubicBezTo>
                <a:cubicBezTo>
                  <a:pt x="106" y="233"/>
                  <a:pt x="123" y="264"/>
                  <a:pt x="159" y="264"/>
                </a:cubicBezTo>
                <a:cubicBezTo>
                  <a:pt x="264" y="264"/>
                  <a:pt x="282" y="176"/>
                  <a:pt x="282" y="124"/>
                </a:cubicBezTo>
                <a:cubicBezTo>
                  <a:pt x="282" y="71"/>
                  <a:pt x="264" y="0"/>
                  <a:pt x="159" y="0"/>
                </a:cubicBezTo>
                <a:close/>
                <a:moveTo>
                  <a:pt x="71" y="128"/>
                </a:moveTo>
                <a:cubicBezTo>
                  <a:pt x="58" y="128"/>
                  <a:pt x="49" y="118"/>
                  <a:pt x="49" y="106"/>
                </a:cubicBezTo>
                <a:cubicBezTo>
                  <a:pt x="49" y="94"/>
                  <a:pt x="58" y="84"/>
                  <a:pt x="71" y="84"/>
                </a:cubicBezTo>
                <a:cubicBezTo>
                  <a:pt x="83" y="84"/>
                  <a:pt x="93" y="94"/>
                  <a:pt x="93" y="106"/>
                </a:cubicBezTo>
                <a:cubicBezTo>
                  <a:pt x="93" y="118"/>
                  <a:pt x="83" y="128"/>
                  <a:pt x="71" y="128"/>
                </a:cubicBezTo>
                <a:close/>
                <a:moveTo>
                  <a:pt x="110" y="62"/>
                </a:moveTo>
                <a:cubicBezTo>
                  <a:pt x="110" y="50"/>
                  <a:pt x="120" y="40"/>
                  <a:pt x="132" y="40"/>
                </a:cubicBezTo>
                <a:cubicBezTo>
                  <a:pt x="144" y="40"/>
                  <a:pt x="154" y="50"/>
                  <a:pt x="154" y="62"/>
                </a:cubicBezTo>
                <a:cubicBezTo>
                  <a:pt x="154" y="74"/>
                  <a:pt x="144" y="84"/>
                  <a:pt x="132" y="84"/>
                </a:cubicBezTo>
                <a:cubicBezTo>
                  <a:pt x="120" y="84"/>
                  <a:pt x="110" y="74"/>
                  <a:pt x="110" y="62"/>
                </a:cubicBezTo>
                <a:close/>
                <a:moveTo>
                  <a:pt x="167" y="216"/>
                </a:moveTo>
                <a:cubicBezTo>
                  <a:pt x="150" y="216"/>
                  <a:pt x="137" y="202"/>
                  <a:pt x="137" y="185"/>
                </a:cubicBezTo>
                <a:cubicBezTo>
                  <a:pt x="137" y="168"/>
                  <a:pt x="150" y="154"/>
                  <a:pt x="167" y="154"/>
                </a:cubicBezTo>
                <a:cubicBezTo>
                  <a:pt x="184" y="154"/>
                  <a:pt x="198" y="168"/>
                  <a:pt x="198" y="185"/>
                </a:cubicBezTo>
                <a:cubicBezTo>
                  <a:pt x="198" y="202"/>
                  <a:pt x="184" y="216"/>
                  <a:pt x="167" y="216"/>
                </a:cubicBezTo>
                <a:close/>
                <a:moveTo>
                  <a:pt x="220" y="163"/>
                </a:moveTo>
                <a:cubicBezTo>
                  <a:pt x="213" y="163"/>
                  <a:pt x="207" y="157"/>
                  <a:pt x="207" y="150"/>
                </a:cubicBezTo>
                <a:cubicBezTo>
                  <a:pt x="207" y="143"/>
                  <a:pt x="213" y="137"/>
                  <a:pt x="220" y="137"/>
                </a:cubicBezTo>
                <a:cubicBezTo>
                  <a:pt x="227" y="137"/>
                  <a:pt x="233" y="143"/>
                  <a:pt x="233" y="150"/>
                </a:cubicBezTo>
                <a:cubicBezTo>
                  <a:pt x="233" y="157"/>
                  <a:pt x="227" y="163"/>
                  <a:pt x="220" y="163"/>
                </a:cubicBezTo>
                <a:close/>
                <a:moveTo>
                  <a:pt x="203" y="110"/>
                </a:moveTo>
                <a:cubicBezTo>
                  <a:pt x="186" y="110"/>
                  <a:pt x="172" y="97"/>
                  <a:pt x="172" y="80"/>
                </a:cubicBezTo>
                <a:cubicBezTo>
                  <a:pt x="172" y="63"/>
                  <a:pt x="186" y="49"/>
                  <a:pt x="203" y="49"/>
                </a:cubicBezTo>
                <a:cubicBezTo>
                  <a:pt x="220" y="49"/>
                  <a:pt x="233" y="63"/>
                  <a:pt x="233" y="80"/>
                </a:cubicBezTo>
                <a:cubicBezTo>
                  <a:pt x="233" y="97"/>
                  <a:pt x="220" y="110"/>
                  <a:pt x="203" y="110"/>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grpSp>
        <p:nvGrpSpPr>
          <p:cNvPr id="38" name="Group 53"/>
          <p:cNvGrpSpPr/>
          <p:nvPr/>
        </p:nvGrpSpPr>
        <p:grpSpPr>
          <a:xfrm>
            <a:off x="4372635" y="4837219"/>
            <a:ext cx="364697" cy="364697"/>
            <a:chOff x="1631950" y="-66675"/>
            <a:chExt cx="1120775" cy="1120775"/>
          </a:xfrm>
          <a:solidFill>
            <a:sysClr val="window" lastClr="FFFFFF"/>
          </a:solidFill>
        </p:grpSpPr>
        <p:sp>
          <p:nvSpPr>
            <p:cNvPr id="39" name="Oval 37"/>
            <p:cNvSpPr>
              <a:spLocks noChangeArrowheads="1"/>
            </p:cNvSpPr>
            <p:nvPr/>
          </p:nvSpPr>
          <p:spPr bwMode="auto">
            <a:xfrm>
              <a:off x="1905000" y="206375"/>
              <a:ext cx="576263" cy="574675"/>
            </a:xfrm>
            <a:prstGeom prst="ellipse">
              <a:avLst/>
            </a:pr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40" name="Freeform 38"/>
            <p:cNvSpPr/>
            <p:nvPr/>
          </p:nvSpPr>
          <p:spPr bwMode="auto">
            <a:xfrm>
              <a:off x="2132013" y="-66675"/>
              <a:ext cx="120650" cy="182563"/>
            </a:xfrm>
            <a:custGeom>
              <a:avLst/>
              <a:gdLst>
                <a:gd name="T0" fmla="*/ 32 w 32"/>
                <a:gd name="T1" fmla="*/ 32 h 48"/>
                <a:gd name="T2" fmla="*/ 16 w 32"/>
                <a:gd name="T3" fmla="*/ 0 h 48"/>
                <a:gd name="T4" fmla="*/ 16 w 32"/>
                <a:gd name="T5" fmla="*/ 0 h 48"/>
                <a:gd name="T6" fmla="*/ 16 w 32"/>
                <a:gd name="T7" fmla="*/ 0 h 48"/>
                <a:gd name="T8" fmla="*/ 16 w 32"/>
                <a:gd name="T9" fmla="*/ 0 h 48"/>
                <a:gd name="T10" fmla="*/ 16 w 32"/>
                <a:gd name="T11" fmla="*/ 0 h 48"/>
                <a:gd name="T12" fmla="*/ 0 w 32"/>
                <a:gd name="T13" fmla="*/ 32 h 48"/>
                <a:gd name="T14" fmla="*/ 16 w 32"/>
                <a:gd name="T15" fmla="*/ 48 h 48"/>
                <a:gd name="T16" fmla="*/ 16 w 32"/>
                <a:gd name="T17" fmla="*/ 48 h 48"/>
                <a:gd name="T18" fmla="*/ 16 w 32"/>
                <a:gd name="T19" fmla="*/ 48 h 48"/>
                <a:gd name="T20" fmla="*/ 16 w 32"/>
                <a:gd name="T21" fmla="*/ 48 h 48"/>
                <a:gd name="T22" fmla="*/ 16 w 32"/>
                <a:gd name="T23" fmla="*/ 48 h 48"/>
                <a:gd name="T24" fmla="*/ 32 w 32"/>
                <a:gd name="T25"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32" y="32"/>
                  </a:moveTo>
                  <a:cubicBezTo>
                    <a:pt x="32" y="15"/>
                    <a:pt x="18" y="0"/>
                    <a:pt x="16" y="0"/>
                  </a:cubicBezTo>
                  <a:cubicBezTo>
                    <a:pt x="16" y="0"/>
                    <a:pt x="16" y="0"/>
                    <a:pt x="16" y="0"/>
                  </a:cubicBezTo>
                  <a:cubicBezTo>
                    <a:pt x="16" y="0"/>
                    <a:pt x="16" y="0"/>
                    <a:pt x="16" y="0"/>
                  </a:cubicBezTo>
                  <a:cubicBezTo>
                    <a:pt x="16" y="0"/>
                    <a:pt x="16" y="0"/>
                    <a:pt x="16" y="0"/>
                  </a:cubicBezTo>
                  <a:cubicBezTo>
                    <a:pt x="16" y="0"/>
                    <a:pt x="16" y="0"/>
                    <a:pt x="16" y="0"/>
                  </a:cubicBezTo>
                  <a:cubicBezTo>
                    <a:pt x="15" y="0"/>
                    <a:pt x="0" y="15"/>
                    <a:pt x="0" y="32"/>
                  </a:cubicBezTo>
                  <a:cubicBezTo>
                    <a:pt x="0" y="43"/>
                    <a:pt x="9" y="48"/>
                    <a:pt x="16" y="48"/>
                  </a:cubicBezTo>
                  <a:cubicBezTo>
                    <a:pt x="16" y="48"/>
                    <a:pt x="16" y="48"/>
                    <a:pt x="16" y="48"/>
                  </a:cubicBezTo>
                  <a:cubicBezTo>
                    <a:pt x="16" y="48"/>
                    <a:pt x="16" y="48"/>
                    <a:pt x="16" y="48"/>
                  </a:cubicBezTo>
                  <a:cubicBezTo>
                    <a:pt x="16" y="48"/>
                    <a:pt x="16" y="48"/>
                    <a:pt x="16" y="48"/>
                  </a:cubicBezTo>
                  <a:cubicBezTo>
                    <a:pt x="16" y="48"/>
                    <a:pt x="16" y="48"/>
                    <a:pt x="16" y="48"/>
                  </a:cubicBezTo>
                  <a:cubicBezTo>
                    <a:pt x="23" y="48"/>
                    <a:pt x="32" y="43"/>
                    <a:pt x="32" y="32"/>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41" name="Freeform 39"/>
            <p:cNvSpPr/>
            <p:nvPr/>
          </p:nvSpPr>
          <p:spPr bwMode="auto">
            <a:xfrm>
              <a:off x="2132013" y="873125"/>
              <a:ext cx="120650" cy="180975"/>
            </a:xfrm>
            <a:custGeom>
              <a:avLst/>
              <a:gdLst>
                <a:gd name="T0" fmla="*/ 0 w 32"/>
                <a:gd name="T1" fmla="*/ 16 h 48"/>
                <a:gd name="T2" fmla="*/ 16 w 32"/>
                <a:gd name="T3" fmla="*/ 48 h 48"/>
                <a:gd name="T4" fmla="*/ 16 w 32"/>
                <a:gd name="T5" fmla="*/ 48 h 48"/>
                <a:gd name="T6" fmla="*/ 16 w 32"/>
                <a:gd name="T7" fmla="*/ 48 h 48"/>
                <a:gd name="T8" fmla="*/ 16 w 32"/>
                <a:gd name="T9" fmla="*/ 48 h 48"/>
                <a:gd name="T10" fmla="*/ 16 w 32"/>
                <a:gd name="T11" fmla="*/ 48 h 48"/>
                <a:gd name="T12" fmla="*/ 32 w 32"/>
                <a:gd name="T13" fmla="*/ 16 h 48"/>
                <a:gd name="T14" fmla="*/ 16 w 32"/>
                <a:gd name="T15" fmla="*/ 0 h 48"/>
                <a:gd name="T16" fmla="*/ 16 w 32"/>
                <a:gd name="T17" fmla="*/ 0 h 48"/>
                <a:gd name="T18" fmla="*/ 16 w 32"/>
                <a:gd name="T19" fmla="*/ 0 h 48"/>
                <a:gd name="T20" fmla="*/ 16 w 32"/>
                <a:gd name="T21" fmla="*/ 0 h 48"/>
                <a:gd name="T22" fmla="*/ 16 w 32"/>
                <a:gd name="T23" fmla="*/ 0 h 48"/>
                <a:gd name="T24" fmla="*/ 0 w 32"/>
                <a:gd name="T25"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0" y="16"/>
                  </a:moveTo>
                  <a:cubicBezTo>
                    <a:pt x="0" y="33"/>
                    <a:pt x="15" y="47"/>
                    <a:pt x="16" y="48"/>
                  </a:cubicBezTo>
                  <a:cubicBezTo>
                    <a:pt x="16" y="48"/>
                    <a:pt x="16" y="48"/>
                    <a:pt x="16" y="48"/>
                  </a:cubicBezTo>
                  <a:cubicBezTo>
                    <a:pt x="16" y="48"/>
                    <a:pt x="16" y="48"/>
                    <a:pt x="16" y="48"/>
                  </a:cubicBezTo>
                  <a:cubicBezTo>
                    <a:pt x="16" y="48"/>
                    <a:pt x="16" y="48"/>
                    <a:pt x="16" y="48"/>
                  </a:cubicBezTo>
                  <a:cubicBezTo>
                    <a:pt x="16" y="48"/>
                    <a:pt x="16" y="48"/>
                    <a:pt x="16" y="48"/>
                  </a:cubicBezTo>
                  <a:cubicBezTo>
                    <a:pt x="18" y="47"/>
                    <a:pt x="32" y="33"/>
                    <a:pt x="32" y="16"/>
                  </a:cubicBezTo>
                  <a:cubicBezTo>
                    <a:pt x="32" y="4"/>
                    <a:pt x="23" y="0"/>
                    <a:pt x="16" y="0"/>
                  </a:cubicBezTo>
                  <a:cubicBezTo>
                    <a:pt x="16" y="0"/>
                    <a:pt x="16" y="0"/>
                    <a:pt x="16" y="0"/>
                  </a:cubicBezTo>
                  <a:cubicBezTo>
                    <a:pt x="16" y="0"/>
                    <a:pt x="16" y="0"/>
                    <a:pt x="16" y="0"/>
                  </a:cubicBezTo>
                  <a:cubicBezTo>
                    <a:pt x="16" y="0"/>
                    <a:pt x="16" y="0"/>
                    <a:pt x="16" y="0"/>
                  </a:cubicBezTo>
                  <a:cubicBezTo>
                    <a:pt x="16" y="0"/>
                    <a:pt x="16" y="0"/>
                    <a:pt x="16" y="0"/>
                  </a:cubicBezTo>
                  <a:cubicBezTo>
                    <a:pt x="9" y="0"/>
                    <a:pt x="0" y="4"/>
                    <a:pt x="0" y="16"/>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42" name="Freeform 40"/>
            <p:cNvSpPr/>
            <p:nvPr/>
          </p:nvSpPr>
          <p:spPr bwMode="auto">
            <a:xfrm>
              <a:off x="2571750" y="433388"/>
              <a:ext cx="180975" cy="120650"/>
            </a:xfrm>
            <a:custGeom>
              <a:avLst/>
              <a:gdLst>
                <a:gd name="T0" fmla="*/ 16 w 48"/>
                <a:gd name="T1" fmla="*/ 32 h 32"/>
                <a:gd name="T2" fmla="*/ 48 w 48"/>
                <a:gd name="T3" fmla="*/ 16 h 32"/>
                <a:gd name="T4" fmla="*/ 48 w 48"/>
                <a:gd name="T5" fmla="*/ 16 h 32"/>
                <a:gd name="T6" fmla="*/ 48 w 48"/>
                <a:gd name="T7" fmla="*/ 16 h 32"/>
                <a:gd name="T8" fmla="*/ 48 w 48"/>
                <a:gd name="T9" fmla="*/ 16 h 32"/>
                <a:gd name="T10" fmla="*/ 48 w 48"/>
                <a:gd name="T11" fmla="*/ 16 h 32"/>
                <a:gd name="T12" fmla="*/ 16 w 48"/>
                <a:gd name="T13" fmla="*/ 0 h 32"/>
                <a:gd name="T14" fmla="*/ 0 w 48"/>
                <a:gd name="T15" fmla="*/ 16 h 32"/>
                <a:gd name="T16" fmla="*/ 0 w 48"/>
                <a:gd name="T17" fmla="*/ 16 h 32"/>
                <a:gd name="T18" fmla="*/ 0 w 48"/>
                <a:gd name="T19" fmla="*/ 16 h 32"/>
                <a:gd name="T20" fmla="*/ 0 w 48"/>
                <a:gd name="T21" fmla="*/ 16 h 32"/>
                <a:gd name="T22" fmla="*/ 0 w 48"/>
                <a:gd name="T23" fmla="*/ 16 h 32"/>
                <a:gd name="T24" fmla="*/ 16 w 48"/>
                <a:gd name="T25"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16" y="32"/>
                  </a:moveTo>
                  <a:cubicBezTo>
                    <a:pt x="33" y="32"/>
                    <a:pt x="48" y="17"/>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14"/>
                    <a:pt x="33" y="0"/>
                    <a:pt x="16" y="0"/>
                  </a:cubicBezTo>
                  <a:cubicBezTo>
                    <a:pt x="5" y="0"/>
                    <a:pt x="0" y="9"/>
                    <a:pt x="0" y="16"/>
                  </a:cubicBezTo>
                  <a:cubicBezTo>
                    <a:pt x="0" y="16"/>
                    <a:pt x="0" y="16"/>
                    <a:pt x="0" y="16"/>
                  </a:cubicBezTo>
                  <a:cubicBezTo>
                    <a:pt x="0" y="16"/>
                    <a:pt x="0" y="16"/>
                    <a:pt x="0" y="16"/>
                  </a:cubicBezTo>
                  <a:cubicBezTo>
                    <a:pt x="0" y="16"/>
                    <a:pt x="0" y="16"/>
                    <a:pt x="0" y="16"/>
                  </a:cubicBezTo>
                  <a:cubicBezTo>
                    <a:pt x="0" y="16"/>
                    <a:pt x="0" y="16"/>
                    <a:pt x="0" y="16"/>
                  </a:cubicBezTo>
                  <a:cubicBezTo>
                    <a:pt x="0" y="23"/>
                    <a:pt x="5" y="32"/>
                    <a:pt x="16" y="32"/>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43" name="Freeform 41"/>
            <p:cNvSpPr/>
            <p:nvPr/>
          </p:nvSpPr>
          <p:spPr bwMode="auto">
            <a:xfrm>
              <a:off x="1631950" y="433388"/>
              <a:ext cx="182563" cy="120650"/>
            </a:xfrm>
            <a:custGeom>
              <a:avLst/>
              <a:gdLst>
                <a:gd name="T0" fmla="*/ 32 w 48"/>
                <a:gd name="T1" fmla="*/ 0 h 32"/>
                <a:gd name="T2" fmla="*/ 0 w 48"/>
                <a:gd name="T3" fmla="*/ 16 h 32"/>
                <a:gd name="T4" fmla="*/ 0 w 48"/>
                <a:gd name="T5" fmla="*/ 16 h 32"/>
                <a:gd name="T6" fmla="*/ 0 w 48"/>
                <a:gd name="T7" fmla="*/ 16 h 32"/>
                <a:gd name="T8" fmla="*/ 0 w 48"/>
                <a:gd name="T9" fmla="*/ 16 h 32"/>
                <a:gd name="T10" fmla="*/ 0 w 48"/>
                <a:gd name="T11" fmla="*/ 16 h 32"/>
                <a:gd name="T12" fmla="*/ 32 w 48"/>
                <a:gd name="T13" fmla="*/ 32 h 32"/>
                <a:gd name="T14" fmla="*/ 48 w 48"/>
                <a:gd name="T15" fmla="*/ 16 h 32"/>
                <a:gd name="T16" fmla="*/ 48 w 48"/>
                <a:gd name="T17" fmla="*/ 16 h 32"/>
                <a:gd name="T18" fmla="*/ 48 w 48"/>
                <a:gd name="T19" fmla="*/ 16 h 32"/>
                <a:gd name="T20" fmla="*/ 48 w 48"/>
                <a:gd name="T21" fmla="*/ 16 h 32"/>
                <a:gd name="T22" fmla="*/ 48 w 48"/>
                <a:gd name="T23" fmla="*/ 16 h 32"/>
                <a:gd name="T24" fmla="*/ 32 w 48"/>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32" y="0"/>
                  </a:moveTo>
                  <a:cubicBezTo>
                    <a:pt x="15" y="0"/>
                    <a:pt x="1" y="14"/>
                    <a:pt x="0" y="16"/>
                  </a:cubicBezTo>
                  <a:cubicBezTo>
                    <a:pt x="0" y="16"/>
                    <a:pt x="0" y="16"/>
                    <a:pt x="0" y="16"/>
                  </a:cubicBezTo>
                  <a:cubicBezTo>
                    <a:pt x="0" y="16"/>
                    <a:pt x="0" y="16"/>
                    <a:pt x="0" y="16"/>
                  </a:cubicBezTo>
                  <a:cubicBezTo>
                    <a:pt x="0" y="16"/>
                    <a:pt x="0" y="16"/>
                    <a:pt x="0" y="16"/>
                  </a:cubicBezTo>
                  <a:cubicBezTo>
                    <a:pt x="0" y="16"/>
                    <a:pt x="0" y="16"/>
                    <a:pt x="0" y="16"/>
                  </a:cubicBezTo>
                  <a:cubicBezTo>
                    <a:pt x="1" y="17"/>
                    <a:pt x="15" y="32"/>
                    <a:pt x="32" y="32"/>
                  </a:cubicBezTo>
                  <a:cubicBezTo>
                    <a:pt x="44" y="32"/>
                    <a:pt x="48" y="23"/>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9"/>
                    <a:pt x="44" y="0"/>
                    <a:pt x="32" y="0"/>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44" name="Freeform 42"/>
            <p:cNvSpPr/>
            <p:nvPr/>
          </p:nvSpPr>
          <p:spPr bwMode="auto">
            <a:xfrm>
              <a:off x="2432050" y="93663"/>
              <a:ext cx="161925" cy="161925"/>
            </a:xfrm>
            <a:custGeom>
              <a:avLst/>
              <a:gdLst>
                <a:gd name="T0" fmla="*/ 31 w 43"/>
                <a:gd name="T1" fmla="*/ 35 h 43"/>
                <a:gd name="T2" fmla="*/ 42 w 43"/>
                <a:gd name="T3" fmla="*/ 1 h 43"/>
                <a:gd name="T4" fmla="*/ 42 w 43"/>
                <a:gd name="T5" fmla="*/ 1 h 43"/>
                <a:gd name="T6" fmla="*/ 42 w 43"/>
                <a:gd name="T7" fmla="*/ 1 h 43"/>
                <a:gd name="T8" fmla="*/ 42 w 43"/>
                <a:gd name="T9" fmla="*/ 1 h 43"/>
                <a:gd name="T10" fmla="*/ 42 w 43"/>
                <a:gd name="T11" fmla="*/ 1 h 43"/>
                <a:gd name="T12" fmla="*/ 8 w 43"/>
                <a:gd name="T13" fmla="*/ 12 h 43"/>
                <a:gd name="T14" fmla="*/ 8 w 43"/>
                <a:gd name="T15" fmla="*/ 35 h 43"/>
                <a:gd name="T16" fmla="*/ 8 w 43"/>
                <a:gd name="T17" fmla="*/ 35 h 43"/>
                <a:gd name="T18" fmla="*/ 8 w 43"/>
                <a:gd name="T19" fmla="*/ 35 h 43"/>
                <a:gd name="T20" fmla="*/ 8 w 43"/>
                <a:gd name="T21" fmla="*/ 35 h 43"/>
                <a:gd name="T22" fmla="*/ 8 w 43"/>
                <a:gd name="T23" fmla="*/ 35 h 43"/>
                <a:gd name="T24" fmla="*/ 31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1" y="35"/>
                  </a:moveTo>
                  <a:cubicBezTo>
                    <a:pt x="43" y="23"/>
                    <a:pt x="43" y="3"/>
                    <a:pt x="42" y="1"/>
                  </a:cubicBezTo>
                  <a:cubicBezTo>
                    <a:pt x="42" y="1"/>
                    <a:pt x="42" y="1"/>
                    <a:pt x="42" y="1"/>
                  </a:cubicBezTo>
                  <a:cubicBezTo>
                    <a:pt x="42" y="1"/>
                    <a:pt x="42" y="1"/>
                    <a:pt x="42" y="1"/>
                  </a:cubicBezTo>
                  <a:cubicBezTo>
                    <a:pt x="42" y="1"/>
                    <a:pt x="42" y="1"/>
                    <a:pt x="42" y="1"/>
                  </a:cubicBezTo>
                  <a:cubicBezTo>
                    <a:pt x="42" y="1"/>
                    <a:pt x="42" y="1"/>
                    <a:pt x="42" y="1"/>
                  </a:cubicBezTo>
                  <a:cubicBezTo>
                    <a:pt x="41" y="0"/>
                    <a:pt x="20" y="0"/>
                    <a:pt x="8" y="12"/>
                  </a:cubicBezTo>
                  <a:cubicBezTo>
                    <a:pt x="0" y="21"/>
                    <a:pt x="3" y="30"/>
                    <a:pt x="8" y="35"/>
                  </a:cubicBezTo>
                  <a:cubicBezTo>
                    <a:pt x="8" y="35"/>
                    <a:pt x="8" y="35"/>
                    <a:pt x="8" y="35"/>
                  </a:cubicBezTo>
                  <a:cubicBezTo>
                    <a:pt x="8" y="35"/>
                    <a:pt x="8" y="35"/>
                    <a:pt x="8" y="35"/>
                  </a:cubicBezTo>
                  <a:cubicBezTo>
                    <a:pt x="8" y="35"/>
                    <a:pt x="8" y="35"/>
                    <a:pt x="8" y="35"/>
                  </a:cubicBezTo>
                  <a:cubicBezTo>
                    <a:pt x="8" y="35"/>
                    <a:pt x="8" y="35"/>
                    <a:pt x="8" y="35"/>
                  </a:cubicBezTo>
                  <a:cubicBezTo>
                    <a:pt x="13" y="40"/>
                    <a:pt x="22" y="43"/>
                    <a:pt x="31" y="35"/>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45" name="Freeform 43"/>
            <p:cNvSpPr/>
            <p:nvPr/>
          </p:nvSpPr>
          <p:spPr bwMode="auto">
            <a:xfrm>
              <a:off x="1795463" y="728663"/>
              <a:ext cx="161925" cy="161925"/>
            </a:xfrm>
            <a:custGeom>
              <a:avLst/>
              <a:gdLst>
                <a:gd name="T0" fmla="*/ 12 w 43"/>
                <a:gd name="T1" fmla="*/ 8 h 43"/>
                <a:gd name="T2" fmla="*/ 1 w 43"/>
                <a:gd name="T3" fmla="*/ 42 h 43"/>
                <a:gd name="T4" fmla="*/ 1 w 43"/>
                <a:gd name="T5" fmla="*/ 42 h 43"/>
                <a:gd name="T6" fmla="*/ 1 w 43"/>
                <a:gd name="T7" fmla="*/ 42 h 43"/>
                <a:gd name="T8" fmla="*/ 1 w 43"/>
                <a:gd name="T9" fmla="*/ 42 h 43"/>
                <a:gd name="T10" fmla="*/ 1 w 43"/>
                <a:gd name="T11" fmla="*/ 42 h 43"/>
                <a:gd name="T12" fmla="*/ 35 w 43"/>
                <a:gd name="T13" fmla="*/ 31 h 43"/>
                <a:gd name="T14" fmla="*/ 35 w 43"/>
                <a:gd name="T15" fmla="*/ 8 h 43"/>
                <a:gd name="T16" fmla="*/ 35 w 43"/>
                <a:gd name="T17" fmla="*/ 8 h 43"/>
                <a:gd name="T18" fmla="*/ 35 w 43"/>
                <a:gd name="T19" fmla="*/ 8 h 43"/>
                <a:gd name="T20" fmla="*/ 35 w 43"/>
                <a:gd name="T21" fmla="*/ 8 h 43"/>
                <a:gd name="T22" fmla="*/ 35 w 43"/>
                <a:gd name="T23" fmla="*/ 8 h 43"/>
                <a:gd name="T24" fmla="*/ 12 w 43"/>
                <a:gd name="T25"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12" y="8"/>
                  </a:moveTo>
                  <a:cubicBezTo>
                    <a:pt x="0" y="20"/>
                    <a:pt x="0" y="41"/>
                    <a:pt x="1" y="42"/>
                  </a:cubicBezTo>
                  <a:cubicBezTo>
                    <a:pt x="1" y="42"/>
                    <a:pt x="1" y="42"/>
                    <a:pt x="1" y="42"/>
                  </a:cubicBezTo>
                  <a:cubicBezTo>
                    <a:pt x="1" y="42"/>
                    <a:pt x="1" y="42"/>
                    <a:pt x="1" y="42"/>
                  </a:cubicBezTo>
                  <a:cubicBezTo>
                    <a:pt x="1" y="42"/>
                    <a:pt x="1" y="42"/>
                    <a:pt x="1" y="42"/>
                  </a:cubicBezTo>
                  <a:cubicBezTo>
                    <a:pt x="1" y="42"/>
                    <a:pt x="1" y="42"/>
                    <a:pt x="1" y="42"/>
                  </a:cubicBezTo>
                  <a:cubicBezTo>
                    <a:pt x="2" y="43"/>
                    <a:pt x="23" y="43"/>
                    <a:pt x="35" y="31"/>
                  </a:cubicBezTo>
                  <a:cubicBezTo>
                    <a:pt x="43" y="23"/>
                    <a:pt x="40" y="13"/>
                    <a:pt x="35" y="8"/>
                  </a:cubicBezTo>
                  <a:cubicBezTo>
                    <a:pt x="35" y="8"/>
                    <a:pt x="35" y="8"/>
                    <a:pt x="35" y="8"/>
                  </a:cubicBezTo>
                  <a:cubicBezTo>
                    <a:pt x="35" y="8"/>
                    <a:pt x="35" y="8"/>
                    <a:pt x="35" y="8"/>
                  </a:cubicBezTo>
                  <a:cubicBezTo>
                    <a:pt x="35" y="8"/>
                    <a:pt x="35" y="8"/>
                    <a:pt x="35" y="8"/>
                  </a:cubicBezTo>
                  <a:cubicBezTo>
                    <a:pt x="35" y="8"/>
                    <a:pt x="35" y="8"/>
                    <a:pt x="35" y="8"/>
                  </a:cubicBezTo>
                  <a:cubicBezTo>
                    <a:pt x="30" y="4"/>
                    <a:pt x="20" y="0"/>
                    <a:pt x="12" y="8"/>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46" name="Freeform 44"/>
            <p:cNvSpPr/>
            <p:nvPr/>
          </p:nvSpPr>
          <p:spPr bwMode="auto">
            <a:xfrm>
              <a:off x="2432050" y="728663"/>
              <a:ext cx="161925" cy="161925"/>
            </a:xfrm>
            <a:custGeom>
              <a:avLst/>
              <a:gdLst>
                <a:gd name="T0" fmla="*/ 8 w 43"/>
                <a:gd name="T1" fmla="*/ 31 h 43"/>
                <a:gd name="T2" fmla="*/ 42 w 43"/>
                <a:gd name="T3" fmla="*/ 42 h 43"/>
                <a:gd name="T4" fmla="*/ 42 w 43"/>
                <a:gd name="T5" fmla="*/ 42 h 43"/>
                <a:gd name="T6" fmla="*/ 42 w 43"/>
                <a:gd name="T7" fmla="*/ 42 h 43"/>
                <a:gd name="T8" fmla="*/ 42 w 43"/>
                <a:gd name="T9" fmla="*/ 42 h 43"/>
                <a:gd name="T10" fmla="*/ 42 w 43"/>
                <a:gd name="T11" fmla="*/ 42 h 43"/>
                <a:gd name="T12" fmla="*/ 31 w 43"/>
                <a:gd name="T13" fmla="*/ 8 h 43"/>
                <a:gd name="T14" fmla="*/ 8 w 43"/>
                <a:gd name="T15" fmla="*/ 8 h 43"/>
                <a:gd name="T16" fmla="*/ 8 w 43"/>
                <a:gd name="T17" fmla="*/ 8 h 43"/>
                <a:gd name="T18" fmla="*/ 8 w 43"/>
                <a:gd name="T19" fmla="*/ 8 h 43"/>
                <a:gd name="T20" fmla="*/ 8 w 43"/>
                <a:gd name="T21" fmla="*/ 8 h 43"/>
                <a:gd name="T22" fmla="*/ 8 w 43"/>
                <a:gd name="T23" fmla="*/ 8 h 43"/>
                <a:gd name="T24" fmla="*/ 8 w 43"/>
                <a:gd name="T25"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8" y="31"/>
                  </a:moveTo>
                  <a:cubicBezTo>
                    <a:pt x="20" y="43"/>
                    <a:pt x="41" y="43"/>
                    <a:pt x="42" y="42"/>
                  </a:cubicBezTo>
                  <a:cubicBezTo>
                    <a:pt x="42" y="42"/>
                    <a:pt x="42" y="42"/>
                    <a:pt x="42" y="42"/>
                  </a:cubicBezTo>
                  <a:cubicBezTo>
                    <a:pt x="42" y="42"/>
                    <a:pt x="42" y="42"/>
                    <a:pt x="42" y="42"/>
                  </a:cubicBezTo>
                  <a:cubicBezTo>
                    <a:pt x="42" y="42"/>
                    <a:pt x="42" y="42"/>
                    <a:pt x="42" y="42"/>
                  </a:cubicBezTo>
                  <a:cubicBezTo>
                    <a:pt x="42" y="42"/>
                    <a:pt x="42" y="42"/>
                    <a:pt x="42" y="42"/>
                  </a:cubicBezTo>
                  <a:cubicBezTo>
                    <a:pt x="43" y="41"/>
                    <a:pt x="43" y="20"/>
                    <a:pt x="31" y="8"/>
                  </a:cubicBezTo>
                  <a:cubicBezTo>
                    <a:pt x="22" y="0"/>
                    <a:pt x="13" y="4"/>
                    <a:pt x="8" y="8"/>
                  </a:cubicBezTo>
                  <a:cubicBezTo>
                    <a:pt x="8" y="8"/>
                    <a:pt x="8" y="8"/>
                    <a:pt x="8" y="8"/>
                  </a:cubicBezTo>
                  <a:cubicBezTo>
                    <a:pt x="8" y="8"/>
                    <a:pt x="8" y="8"/>
                    <a:pt x="8" y="8"/>
                  </a:cubicBezTo>
                  <a:cubicBezTo>
                    <a:pt x="8" y="8"/>
                    <a:pt x="8" y="8"/>
                    <a:pt x="8" y="8"/>
                  </a:cubicBezTo>
                  <a:cubicBezTo>
                    <a:pt x="8" y="8"/>
                    <a:pt x="8" y="8"/>
                    <a:pt x="8" y="8"/>
                  </a:cubicBezTo>
                  <a:cubicBezTo>
                    <a:pt x="3" y="13"/>
                    <a:pt x="0" y="23"/>
                    <a:pt x="8" y="31"/>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47" name="Freeform 45"/>
            <p:cNvSpPr/>
            <p:nvPr/>
          </p:nvSpPr>
          <p:spPr bwMode="auto">
            <a:xfrm>
              <a:off x="1795463" y="93663"/>
              <a:ext cx="161925" cy="161925"/>
            </a:xfrm>
            <a:custGeom>
              <a:avLst/>
              <a:gdLst>
                <a:gd name="T0" fmla="*/ 35 w 43"/>
                <a:gd name="T1" fmla="*/ 12 h 43"/>
                <a:gd name="T2" fmla="*/ 1 w 43"/>
                <a:gd name="T3" fmla="*/ 1 h 43"/>
                <a:gd name="T4" fmla="*/ 1 w 43"/>
                <a:gd name="T5" fmla="*/ 1 h 43"/>
                <a:gd name="T6" fmla="*/ 1 w 43"/>
                <a:gd name="T7" fmla="*/ 1 h 43"/>
                <a:gd name="T8" fmla="*/ 1 w 43"/>
                <a:gd name="T9" fmla="*/ 1 h 43"/>
                <a:gd name="T10" fmla="*/ 1 w 43"/>
                <a:gd name="T11" fmla="*/ 1 h 43"/>
                <a:gd name="T12" fmla="*/ 12 w 43"/>
                <a:gd name="T13" fmla="*/ 35 h 43"/>
                <a:gd name="T14" fmla="*/ 35 w 43"/>
                <a:gd name="T15" fmla="*/ 35 h 43"/>
                <a:gd name="T16" fmla="*/ 35 w 43"/>
                <a:gd name="T17" fmla="*/ 35 h 43"/>
                <a:gd name="T18" fmla="*/ 35 w 43"/>
                <a:gd name="T19" fmla="*/ 35 h 43"/>
                <a:gd name="T20" fmla="*/ 35 w 43"/>
                <a:gd name="T21" fmla="*/ 35 h 43"/>
                <a:gd name="T22" fmla="*/ 35 w 43"/>
                <a:gd name="T23" fmla="*/ 35 h 43"/>
                <a:gd name="T24" fmla="*/ 35 w 43"/>
                <a:gd name="T25" fmla="*/ 1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5" y="12"/>
                  </a:moveTo>
                  <a:cubicBezTo>
                    <a:pt x="23" y="0"/>
                    <a:pt x="2" y="0"/>
                    <a:pt x="1" y="1"/>
                  </a:cubicBezTo>
                  <a:cubicBezTo>
                    <a:pt x="1" y="1"/>
                    <a:pt x="1" y="1"/>
                    <a:pt x="1" y="1"/>
                  </a:cubicBezTo>
                  <a:cubicBezTo>
                    <a:pt x="1" y="1"/>
                    <a:pt x="1" y="1"/>
                    <a:pt x="1" y="1"/>
                  </a:cubicBezTo>
                  <a:cubicBezTo>
                    <a:pt x="1" y="1"/>
                    <a:pt x="1" y="1"/>
                    <a:pt x="1" y="1"/>
                  </a:cubicBezTo>
                  <a:cubicBezTo>
                    <a:pt x="1" y="1"/>
                    <a:pt x="1" y="1"/>
                    <a:pt x="1" y="1"/>
                  </a:cubicBezTo>
                  <a:cubicBezTo>
                    <a:pt x="0" y="3"/>
                    <a:pt x="0" y="23"/>
                    <a:pt x="12" y="35"/>
                  </a:cubicBezTo>
                  <a:cubicBezTo>
                    <a:pt x="20" y="43"/>
                    <a:pt x="30" y="40"/>
                    <a:pt x="35" y="35"/>
                  </a:cubicBezTo>
                  <a:cubicBezTo>
                    <a:pt x="35" y="35"/>
                    <a:pt x="35" y="35"/>
                    <a:pt x="35" y="35"/>
                  </a:cubicBezTo>
                  <a:cubicBezTo>
                    <a:pt x="35" y="35"/>
                    <a:pt x="35" y="35"/>
                    <a:pt x="35" y="35"/>
                  </a:cubicBezTo>
                  <a:cubicBezTo>
                    <a:pt x="35" y="35"/>
                    <a:pt x="35" y="35"/>
                    <a:pt x="35" y="35"/>
                  </a:cubicBezTo>
                  <a:cubicBezTo>
                    <a:pt x="35" y="35"/>
                    <a:pt x="35" y="35"/>
                    <a:pt x="35" y="35"/>
                  </a:cubicBezTo>
                  <a:cubicBezTo>
                    <a:pt x="40" y="30"/>
                    <a:pt x="43" y="21"/>
                    <a:pt x="35" y="12"/>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grpSp>
      <p:grpSp>
        <p:nvGrpSpPr>
          <p:cNvPr id="48" name="Group 63"/>
          <p:cNvGrpSpPr/>
          <p:nvPr/>
        </p:nvGrpSpPr>
        <p:grpSpPr>
          <a:xfrm>
            <a:off x="4278992" y="2657892"/>
            <a:ext cx="307484" cy="359518"/>
            <a:chOff x="4535488" y="1625601"/>
            <a:chExt cx="206376" cy="241300"/>
          </a:xfrm>
          <a:solidFill>
            <a:sysClr val="window" lastClr="FFFFFF"/>
          </a:solidFill>
        </p:grpSpPr>
        <p:sp>
          <p:nvSpPr>
            <p:cNvPr id="49" name="Freeform 68"/>
            <p:cNvSpPr/>
            <p:nvPr/>
          </p:nvSpPr>
          <p:spPr bwMode="auto">
            <a:xfrm>
              <a:off x="4543426" y="1625601"/>
              <a:ext cx="198438" cy="188913"/>
            </a:xfrm>
            <a:custGeom>
              <a:avLst/>
              <a:gdLst>
                <a:gd name="T0" fmla="*/ 49 w 53"/>
                <a:gd name="T1" fmla="*/ 8 h 50"/>
                <a:gd name="T2" fmla="*/ 53 w 53"/>
                <a:gd name="T3" fmla="*/ 4 h 50"/>
                <a:gd name="T4" fmla="*/ 49 w 53"/>
                <a:gd name="T5" fmla="*/ 0 h 50"/>
                <a:gd name="T6" fmla="*/ 45 w 53"/>
                <a:gd name="T7" fmla="*/ 4 h 50"/>
                <a:gd name="T8" fmla="*/ 45 w 53"/>
                <a:gd name="T9" fmla="*/ 6 h 50"/>
                <a:gd name="T10" fmla="*/ 25 w 53"/>
                <a:gd name="T11" fmla="*/ 20 h 50"/>
                <a:gd name="T12" fmla="*/ 7 w 53"/>
                <a:gd name="T13" fmla="*/ 2 h 50"/>
                <a:gd name="T14" fmla="*/ 3 w 53"/>
                <a:gd name="T15" fmla="*/ 1 h 50"/>
                <a:gd name="T16" fmla="*/ 0 w 53"/>
                <a:gd name="T17" fmla="*/ 4 h 50"/>
                <a:gd name="T18" fmla="*/ 14 w 53"/>
                <a:gd name="T19" fmla="*/ 37 h 50"/>
                <a:gd name="T20" fmla="*/ 46 w 53"/>
                <a:gd name="T21" fmla="*/ 50 h 50"/>
                <a:gd name="T22" fmla="*/ 50 w 53"/>
                <a:gd name="T23" fmla="*/ 48 h 50"/>
                <a:gd name="T24" fmla="*/ 49 w 53"/>
                <a:gd name="T25" fmla="*/ 43 h 50"/>
                <a:gd name="T26" fmla="*/ 33 w 53"/>
                <a:gd name="T27" fmla="*/ 27 h 50"/>
                <a:gd name="T28" fmla="*/ 46 w 53"/>
                <a:gd name="T29" fmla="*/ 7 h 50"/>
                <a:gd name="T30" fmla="*/ 49 w 53"/>
                <a:gd name="T31" fmla="*/ 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 h="50">
                  <a:moveTo>
                    <a:pt x="49" y="8"/>
                  </a:moveTo>
                  <a:cubicBezTo>
                    <a:pt x="51" y="8"/>
                    <a:pt x="53" y="6"/>
                    <a:pt x="53" y="4"/>
                  </a:cubicBezTo>
                  <a:cubicBezTo>
                    <a:pt x="53" y="2"/>
                    <a:pt x="51" y="0"/>
                    <a:pt x="49" y="0"/>
                  </a:cubicBezTo>
                  <a:cubicBezTo>
                    <a:pt x="46" y="0"/>
                    <a:pt x="45" y="2"/>
                    <a:pt x="45" y="4"/>
                  </a:cubicBezTo>
                  <a:cubicBezTo>
                    <a:pt x="45" y="5"/>
                    <a:pt x="45" y="6"/>
                    <a:pt x="45" y="6"/>
                  </a:cubicBezTo>
                  <a:cubicBezTo>
                    <a:pt x="25" y="20"/>
                    <a:pt x="25" y="20"/>
                    <a:pt x="25" y="20"/>
                  </a:cubicBezTo>
                  <a:cubicBezTo>
                    <a:pt x="7" y="2"/>
                    <a:pt x="7" y="2"/>
                    <a:pt x="7" y="2"/>
                  </a:cubicBezTo>
                  <a:cubicBezTo>
                    <a:pt x="6" y="0"/>
                    <a:pt x="4" y="0"/>
                    <a:pt x="3" y="1"/>
                  </a:cubicBezTo>
                  <a:cubicBezTo>
                    <a:pt x="1" y="1"/>
                    <a:pt x="0" y="3"/>
                    <a:pt x="0" y="4"/>
                  </a:cubicBezTo>
                  <a:cubicBezTo>
                    <a:pt x="0" y="16"/>
                    <a:pt x="5" y="28"/>
                    <a:pt x="14" y="37"/>
                  </a:cubicBezTo>
                  <a:cubicBezTo>
                    <a:pt x="22" y="46"/>
                    <a:pt x="34" y="50"/>
                    <a:pt x="46" y="50"/>
                  </a:cubicBezTo>
                  <a:cubicBezTo>
                    <a:pt x="48" y="50"/>
                    <a:pt x="49" y="49"/>
                    <a:pt x="50" y="48"/>
                  </a:cubicBezTo>
                  <a:cubicBezTo>
                    <a:pt x="51" y="46"/>
                    <a:pt x="50" y="44"/>
                    <a:pt x="49" y="43"/>
                  </a:cubicBezTo>
                  <a:cubicBezTo>
                    <a:pt x="33" y="27"/>
                    <a:pt x="33" y="27"/>
                    <a:pt x="33" y="27"/>
                  </a:cubicBezTo>
                  <a:cubicBezTo>
                    <a:pt x="46" y="7"/>
                    <a:pt x="46" y="7"/>
                    <a:pt x="46" y="7"/>
                  </a:cubicBezTo>
                  <a:cubicBezTo>
                    <a:pt x="47" y="8"/>
                    <a:pt x="48" y="8"/>
                    <a:pt x="4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sp>
          <p:nvSpPr>
            <p:cNvPr id="50" name="Freeform 69"/>
            <p:cNvSpPr/>
            <p:nvPr/>
          </p:nvSpPr>
          <p:spPr bwMode="auto">
            <a:xfrm>
              <a:off x="4535488" y="1779588"/>
              <a:ext cx="96838" cy="87313"/>
            </a:xfrm>
            <a:custGeom>
              <a:avLst/>
              <a:gdLst>
                <a:gd name="T0" fmla="*/ 23 w 26"/>
                <a:gd name="T1" fmla="*/ 9 h 23"/>
                <a:gd name="T2" fmla="*/ 22 w 26"/>
                <a:gd name="T3" fmla="*/ 8 h 23"/>
                <a:gd name="T4" fmla="*/ 12 w 26"/>
                <a:gd name="T5" fmla="*/ 0 h 23"/>
                <a:gd name="T6" fmla="*/ 11 w 26"/>
                <a:gd name="T7" fmla="*/ 0 h 23"/>
                <a:gd name="T8" fmla="*/ 11 w 26"/>
                <a:gd name="T9" fmla="*/ 0 h 23"/>
                <a:gd name="T10" fmla="*/ 0 w 26"/>
                <a:gd name="T11" fmla="*/ 20 h 23"/>
                <a:gd name="T12" fmla="*/ 0 w 26"/>
                <a:gd name="T13" fmla="*/ 22 h 23"/>
                <a:gd name="T14" fmla="*/ 2 w 26"/>
                <a:gd name="T15" fmla="*/ 23 h 23"/>
                <a:gd name="T16" fmla="*/ 24 w 26"/>
                <a:gd name="T17" fmla="*/ 23 h 23"/>
                <a:gd name="T18" fmla="*/ 26 w 26"/>
                <a:gd name="T19" fmla="*/ 22 h 23"/>
                <a:gd name="T20" fmla="*/ 26 w 26"/>
                <a:gd name="T21" fmla="*/ 20 h 23"/>
                <a:gd name="T22" fmla="*/ 23 w 26"/>
                <a:gd name="T23"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23" y="9"/>
                  </a:moveTo>
                  <a:cubicBezTo>
                    <a:pt x="22" y="8"/>
                    <a:pt x="22" y="8"/>
                    <a:pt x="22" y="8"/>
                  </a:cubicBezTo>
                  <a:cubicBezTo>
                    <a:pt x="18" y="6"/>
                    <a:pt x="15" y="3"/>
                    <a:pt x="12" y="0"/>
                  </a:cubicBezTo>
                  <a:cubicBezTo>
                    <a:pt x="11" y="0"/>
                    <a:pt x="11" y="0"/>
                    <a:pt x="11" y="0"/>
                  </a:cubicBezTo>
                  <a:cubicBezTo>
                    <a:pt x="11" y="0"/>
                    <a:pt x="11" y="0"/>
                    <a:pt x="11" y="0"/>
                  </a:cubicBezTo>
                  <a:cubicBezTo>
                    <a:pt x="0" y="20"/>
                    <a:pt x="0" y="20"/>
                    <a:pt x="0" y="20"/>
                  </a:cubicBezTo>
                  <a:cubicBezTo>
                    <a:pt x="0" y="21"/>
                    <a:pt x="0" y="21"/>
                    <a:pt x="0" y="22"/>
                  </a:cubicBezTo>
                  <a:cubicBezTo>
                    <a:pt x="1" y="23"/>
                    <a:pt x="1" y="23"/>
                    <a:pt x="2" y="23"/>
                  </a:cubicBezTo>
                  <a:cubicBezTo>
                    <a:pt x="24" y="23"/>
                    <a:pt x="24" y="23"/>
                    <a:pt x="24" y="23"/>
                  </a:cubicBezTo>
                  <a:cubicBezTo>
                    <a:pt x="25" y="23"/>
                    <a:pt x="25" y="23"/>
                    <a:pt x="26" y="22"/>
                  </a:cubicBezTo>
                  <a:cubicBezTo>
                    <a:pt x="26" y="22"/>
                    <a:pt x="26" y="21"/>
                    <a:pt x="26" y="20"/>
                  </a:cubicBezTo>
                  <a:lnTo>
                    <a:pt x="2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smtClean="0">
                <a:ln>
                  <a:noFill/>
                </a:ln>
                <a:solidFill>
                  <a:prstClr val="black"/>
                </a:solidFill>
                <a:effectLst/>
                <a:uLnTx/>
                <a:uFillTx/>
              </a:endParaRPr>
            </a:p>
          </p:txBody>
        </p:sp>
      </p:grpSp>
      <p:sp>
        <p:nvSpPr>
          <p:cNvPr id="51" name="TextBox 12"/>
          <p:cNvSpPr txBox="1"/>
          <p:nvPr/>
        </p:nvSpPr>
        <p:spPr>
          <a:xfrm>
            <a:off x="1114491" y="2657892"/>
            <a:ext cx="1011816" cy="338554"/>
          </a:xfrm>
          <a:prstGeom prst="rect">
            <a:avLst/>
          </a:prstGeom>
          <a:noFill/>
        </p:spPr>
        <p:txBody>
          <a:bodyPr wrap="none" rtlCol="0">
            <a:spAutoFit/>
          </a:bodyPr>
          <a:lstStyle/>
          <a:p>
            <a:pPr algn="r"/>
            <a:r>
              <a:rPr lang="zh-CN" altLang="en-US" sz="1600" b="1" dirty="0">
                <a:solidFill>
                  <a:prstClr val="black"/>
                </a:solidFill>
                <a:latin typeface="微软雅黑" panose="020B0503020204020204" pitchFamily="34" charset="-122"/>
                <a:ea typeface="微软雅黑" panose="020B0503020204020204" pitchFamily="34" charset="-122"/>
              </a:rPr>
              <a:t>添加标题</a:t>
            </a:r>
            <a:endParaRPr lang="id-ID" sz="1600" b="1" dirty="0">
              <a:solidFill>
                <a:prstClr val="black"/>
              </a:solidFill>
              <a:latin typeface="微软雅黑" panose="020B0503020204020204" pitchFamily="34" charset="-122"/>
              <a:ea typeface="微软雅黑" panose="020B0503020204020204" pitchFamily="34" charset="-122"/>
            </a:endParaRPr>
          </a:p>
        </p:txBody>
      </p:sp>
      <p:sp>
        <p:nvSpPr>
          <p:cNvPr id="52" name="TextBox 13"/>
          <p:cNvSpPr txBox="1"/>
          <p:nvPr/>
        </p:nvSpPr>
        <p:spPr>
          <a:xfrm>
            <a:off x="1076812" y="2958962"/>
            <a:ext cx="1986710" cy="523220"/>
          </a:xfrm>
          <a:prstGeom prst="rect">
            <a:avLst/>
          </a:prstGeom>
          <a:noFill/>
        </p:spPr>
        <p:txBody>
          <a:bodyPr wrap="square" rtlCol="0">
            <a:spAutoFit/>
          </a:bodyPr>
          <a:lstStyle/>
          <a:p>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rgbClr val="2D3E50"/>
              </a:solidFill>
              <a:latin typeface="微软雅黑" panose="020B0503020204020204" pitchFamily="34" charset="-122"/>
              <a:ea typeface="微软雅黑" panose="020B0503020204020204" pitchFamily="34" charset="-122"/>
            </a:endParaRPr>
          </a:p>
        </p:txBody>
      </p:sp>
      <p:sp>
        <p:nvSpPr>
          <p:cNvPr id="53" name="TextBox 12"/>
          <p:cNvSpPr txBox="1"/>
          <p:nvPr/>
        </p:nvSpPr>
        <p:spPr>
          <a:xfrm>
            <a:off x="1114491" y="3731985"/>
            <a:ext cx="1011816" cy="338554"/>
          </a:xfrm>
          <a:prstGeom prst="rect">
            <a:avLst/>
          </a:prstGeom>
          <a:noFill/>
        </p:spPr>
        <p:txBody>
          <a:bodyPr wrap="none" rtlCol="0">
            <a:spAutoFit/>
          </a:bodyPr>
          <a:lstStyle/>
          <a:p>
            <a:pPr algn="r"/>
            <a:r>
              <a:rPr lang="zh-CN" altLang="en-US" sz="1600" b="1" dirty="0">
                <a:solidFill>
                  <a:prstClr val="black"/>
                </a:solidFill>
                <a:latin typeface="微软雅黑" panose="020B0503020204020204" pitchFamily="34" charset="-122"/>
                <a:ea typeface="微软雅黑" panose="020B0503020204020204" pitchFamily="34" charset="-122"/>
              </a:rPr>
              <a:t>添加标题</a:t>
            </a:r>
            <a:endParaRPr lang="id-ID" sz="1600" b="1" dirty="0">
              <a:solidFill>
                <a:prstClr val="black"/>
              </a:solidFill>
              <a:latin typeface="微软雅黑" panose="020B0503020204020204" pitchFamily="34" charset="-122"/>
              <a:ea typeface="微软雅黑" panose="020B0503020204020204" pitchFamily="34" charset="-122"/>
            </a:endParaRPr>
          </a:p>
        </p:txBody>
      </p:sp>
      <p:sp>
        <p:nvSpPr>
          <p:cNvPr id="54" name="TextBox 13"/>
          <p:cNvSpPr txBox="1"/>
          <p:nvPr/>
        </p:nvSpPr>
        <p:spPr>
          <a:xfrm>
            <a:off x="1076812" y="4033055"/>
            <a:ext cx="1986710" cy="523220"/>
          </a:xfrm>
          <a:prstGeom prst="rect">
            <a:avLst/>
          </a:prstGeom>
          <a:noFill/>
        </p:spPr>
        <p:txBody>
          <a:bodyPr wrap="square" rtlCol="0">
            <a:spAutoFit/>
          </a:bodyPr>
          <a:lstStyle/>
          <a:p>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rgbClr val="2D3E50"/>
              </a:solidFill>
              <a:latin typeface="微软雅黑" panose="020B0503020204020204" pitchFamily="34" charset="-122"/>
              <a:ea typeface="微软雅黑" panose="020B0503020204020204" pitchFamily="34" charset="-122"/>
            </a:endParaRPr>
          </a:p>
        </p:txBody>
      </p:sp>
      <p:sp>
        <p:nvSpPr>
          <p:cNvPr id="55" name="TextBox 12"/>
          <p:cNvSpPr txBox="1"/>
          <p:nvPr/>
        </p:nvSpPr>
        <p:spPr>
          <a:xfrm>
            <a:off x="1135978" y="4720116"/>
            <a:ext cx="1011816" cy="338554"/>
          </a:xfrm>
          <a:prstGeom prst="rect">
            <a:avLst/>
          </a:prstGeom>
          <a:noFill/>
        </p:spPr>
        <p:txBody>
          <a:bodyPr wrap="none" rtlCol="0">
            <a:spAutoFit/>
          </a:bodyPr>
          <a:lstStyle/>
          <a:p>
            <a:pPr algn="r"/>
            <a:r>
              <a:rPr lang="zh-CN" altLang="en-US" sz="1600" b="1" dirty="0">
                <a:solidFill>
                  <a:prstClr val="black"/>
                </a:solidFill>
                <a:latin typeface="微软雅黑" panose="020B0503020204020204" pitchFamily="34" charset="-122"/>
                <a:ea typeface="微软雅黑" panose="020B0503020204020204" pitchFamily="34" charset="-122"/>
              </a:rPr>
              <a:t>添加标题</a:t>
            </a:r>
            <a:endParaRPr lang="id-ID" sz="1600" b="1" dirty="0">
              <a:solidFill>
                <a:prstClr val="black"/>
              </a:solidFill>
              <a:latin typeface="微软雅黑" panose="020B0503020204020204" pitchFamily="34" charset="-122"/>
              <a:ea typeface="微软雅黑" panose="020B0503020204020204" pitchFamily="34" charset="-122"/>
            </a:endParaRPr>
          </a:p>
        </p:txBody>
      </p:sp>
      <p:sp>
        <p:nvSpPr>
          <p:cNvPr id="56" name="TextBox 13"/>
          <p:cNvSpPr txBox="1"/>
          <p:nvPr/>
        </p:nvSpPr>
        <p:spPr>
          <a:xfrm>
            <a:off x="1098299" y="5021186"/>
            <a:ext cx="1986710" cy="523220"/>
          </a:xfrm>
          <a:prstGeom prst="rect">
            <a:avLst/>
          </a:prstGeom>
          <a:noFill/>
        </p:spPr>
        <p:txBody>
          <a:bodyPr wrap="square" rtlCol="0">
            <a:spAutoFit/>
          </a:bodyPr>
          <a:lstStyle/>
          <a:p>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rgbClr val="2D3E50"/>
              </a:solidFill>
              <a:latin typeface="微软雅黑" panose="020B0503020204020204" pitchFamily="34" charset="-122"/>
              <a:ea typeface="微软雅黑" panose="020B0503020204020204" pitchFamily="34" charset="-122"/>
            </a:endParaRPr>
          </a:p>
        </p:txBody>
      </p:sp>
      <p:sp>
        <p:nvSpPr>
          <p:cNvPr id="57" name="TextBox 12"/>
          <p:cNvSpPr txBox="1"/>
          <p:nvPr/>
        </p:nvSpPr>
        <p:spPr>
          <a:xfrm>
            <a:off x="9194219" y="2670747"/>
            <a:ext cx="1011816" cy="338554"/>
          </a:xfrm>
          <a:prstGeom prst="rect">
            <a:avLst/>
          </a:prstGeom>
          <a:noFill/>
        </p:spPr>
        <p:txBody>
          <a:bodyPr wrap="none" rtlCol="0">
            <a:spAutoFit/>
          </a:bodyPr>
          <a:lstStyle/>
          <a:p>
            <a:pPr algn="r"/>
            <a:r>
              <a:rPr lang="zh-CN" altLang="en-US" sz="1600" b="1" dirty="0">
                <a:solidFill>
                  <a:prstClr val="black"/>
                </a:solidFill>
                <a:latin typeface="微软雅黑" panose="020B0503020204020204" pitchFamily="34" charset="-122"/>
                <a:ea typeface="微软雅黑" panose="020B0503020204020204" pitchFamily="34" charset="-122"/>
              </a:rPr>
              <a:t>添加标题</a:t>
            </a:r>
            <a:endParaRPr lang="id-ID" sz="1600" b="1" dirty="0">
              <a:solidFill>
                <a:prstClr val="black"/>
              </a:solidFill>
              <a:latin typeface="微软雅黑" panose="020B0503020204020204" pitchFamily="34" charset="-122"/>
              <a:ea typeface="微软雅黑" panose="020B0503020204020204" pitchFamily="34" charset="-122"/>
            </a:endParaRPr>
          </a:p>
        </p:txBody>
      </p:sp>
      <p:sp>
        <p:nvSpPr>
          <p:cNvPr id="58" name="TextBox 13"/>
          <p:cNvSpPr txBox="1"/>
          <p:nvPr/>
        </p:nvSpPr>
        <p:spPr>
          <a:xfrm>
            <a:off x="9143281" y="3026911"/>
            <a:ext cx="1986710" cy="523220"/>
          </a:xfrm>
          <a:prstGeom prst="rect">
            <a:avLst/>
          </a:prstGeom>
          <a:noFill/>
        </p:spPr>
        <p:txBody>
          <a:bodyPr wrap="square" rtlCol="0">
            <a:spAutoFit/>
          </a:bodyPr>
          <a:lstStyle/>
          <a:p>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rgbClr val="2D3E50"/>
              </a:solidFill>
              <a:latin typeface="微软雅黑" panose="020B0503020204020204" pitchFamily="34" charset="-122"/>
              <a:ea typeface="微软雅黑" panose="020B0503020204020204" pitchFamily="34" charset="-122"/>
            </a:endParaRPr>
          </a:p>
        </p:txBody>
      </p:sp>
      <p:sp>
        <p:nvSpPr>
          <p:cNvPr id="59" name="TextBox 12"/>
          <p:cNvSpPr txBox="1"/>
          <p:nvPr/>
        </p:nvSpPr>
        <p:spPr>
          <a:xfrm>
            <a:off x="9180960" y="3799934"/>
            <a:ext cx="1011816" cy="338554"/>
          </a:xfrm>
          <a:prstGeom prst="rect">
            <a:avLst/>
          </a:prstGeom>
          <a:noFill/>
        </p:spPr>
        <p:txBody>
          <a:bodyPr wrap="none" rtlCol="0">
            <a:spAutoFit/>
          </a:bodyPr>
          <a:lstStyle/>
          <a:p>
            <a:pPr algn="r"/>
            <a:r>
              <a:rPr lang="zh-CN" altLang="en-US" sz="1600" b="1" dirty="0">
                <a:solidFill>
                  <a:prstClr val="black"/>
                </a:solidFill>
                <a:latin typeface="微软雅黑" panose="020B0503020204020204" pitchFamily="34" charset="-122"/>
                <a:ea typeface="微软雅黑" panose="020B0503020204020204" pitchFamily="34" charset="-122"/>
              </a:rPr>
              <a:t>添加标题</a:t>
            </a:r>
            <a:endParaRPr lang="id-ID" sz="1600" b="1" dirty="0">
              <a:solidFill>
                <a:prstClr val="black"/>
              </a:solidFill>
              <a:latin typeface="微软雅黑" panose="020B0503020204020204" pitchFamily="34" charset="-122"/>
              <a:ea typeface="微软雅黑" panose="020B0503020204020204" pitchFamily="34" charset="-122"/>
            </a:endParaRPr>
          </a:p>
        </p:txBody>
      </p:sp>
      <p:sp>
        <p:nvSpPr>
          <p:cNvPr id="60" name="TextBox 13"/>
          <p:cNvSpPr txBox="1"/>
          <p:nvPr/>
        </p:nvSpPr>
        <p:spPr>
          <a:xfrm>
            <a:off x="9143281" y="4101004"/>
            <a:ext cx="1986710" cy="523220"/>
          </a:xfrm>
          <a:prstGeom prst="rect">
            <a:avLst/>
          </a:prstGeom>
          <a:noFill/>
        </p:spPr>
        <p:txBody>
          <a:bodyPr wrap="square" rtlCol="0">
            <a:spAutoFit/>
          </a:bodyPr>
          <a:lstStyle/>
          <a:p>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rgbClr val="2D3E50"/>
              </a:solidFill>
              <a:latin typeface="微软雅黑" panose="020B0503020204020204" pitchFamily="34" charset="-122"/>
              <a:ea typeface="微软雅黑" panose="020B0503020204020204" pitchFamily="34" charset="-122"/>
            </a:endParaRPr>
          </a:p>
        </p:txBody>
      </p:sp>
      <p:sp>
        <p:nvSpPr>
          <p:cNvPr id="61" name="TextBox 12"/>
          <p:cNvSpPr txBox="1"/>
          <p:nvPr/>
        </p:nvSpPr>
        <p:spPr>
          <a:xfrm>
            <a:off x="9202447" y="4788065"/>
            <a:ext cx="1011816" cy="338554"/>
          </a:xfrm>
          <a:prstGeom prst="rect">
            <a:avLst/>
          </a:prstGeom>
          <a:noFill/>
        </p:spPr>
        <p:txBody>
          <a:bodyPr wrap="none" rtlCol="0">
            <a:spAutoFit/>
          </a:bodyPr>
          <a:lstStyle/>
          <a:p>
            <a:pPr algn="r"/>
            <a:r>
              <a:rPr lang="zh-CN" altLang="en-US" sz="1600" b="1" dirty="0">
                <a:solidFill>
                  <a:prstClr val="black"/>
                </a:solidFill>
                <a:latin typeface="微软雅黑" panose="020B0503020204020204" pitchFamily="34" charset="-122"/>
                <a:ea typeface="微软雅黑" panose="020B0503020204020204" pitchFamily="34" charset="-122"/>
              </a:rPr>
              <a:t>添加标题</a:t>
            </a:r>
            <a:endParaRPr lang="id-ID" sz="1600" b="1" dirty="0">
              <a:solidFill>
                <a:prstClr val="black"/>
              </a:solidFill>
              <a:latin typeface="微软雅黑" panose="020B0503020204020204" pitchFamily="34" charset="-122"/>
              <a:ea typeface="微软雅黑" panose="020B0503020204020204" pitchFamily="34" charset="-122"/>
            </a:endParaRPr>
          </a:p>
        </p:txBody>
      </p:sp>
      <p:sp>
        <p:nvSpPr>
          <p:cNvPr id="62" name="TextBox 13"/>
          <p:cNvSpPr txBox="1"/>
          <p:nvPr/>
        </p:nvSpPr>
        <p:spPr>
          <a:xfrm>
            <a:off x="9164768" y="5089135"/>
            <a:ext cx="1986710" cy="523220"/>
          </a:xfrm>
          <a:prstGeom prst="rect">
            <a:avLst/>
          </a:prstGeom>
          <a:noFill/>
        </p:spPr>
        <p:txBody>
          <a:bodyPr wrap="square" rtlCol="0">
            <a:spAutoFit/>
          </a:bodyPr>
          <a:lstStyle/>
          <a:p>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a:t>
            </a:r>
            <a:endParaRPr lang="zh-CN" altLang="en-US" sz="1400" dirty="0">
              <a:solidFill>
                <a:srgbClr val="2D3E5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联系我们</a:t>
            </a:r>
            <a:endParaRPr lang="zh-CN" altLang="en-US" sz="2400" dirty="0">
              <a:latin typeface="微软雅黑" panose="020B0503020204020204" pitchFamily="34" charset="-122"/>
              <a:ea typeface="微软雅黑" panose="020B0503020204020204" pitchFamily="34" charset="-122"/>
            </a:endParaRPr>
          </a:p>
        </p:txBody>
      </p:sp>
      <p:sp>
        <p:nvSpPr>
          <p:cNvPr id="4" name="TextBox 12"/>
          <p:cNvSpPr txBox="1"/>
          <p:nvPr/>
        </p:nvSpPr>
        <p:spPr>
          <a:xfrm>
            <a:off x="1751259" y="5156862"/>
            <a:ext cx="8557636" cy="2031325"/>
          </a:xfrm>
          <a:prstGeom prst="rect">
            <a:avLst/>
          </a:prstGeom>
          <a:noFill/>
        </p:spPr>
        <p:txBody>
          <a:bodyPr wrap="square" rtlCol="0">
            <a:spAutoFit/>
          </a:bodyPr>
          <a:lstStyle/>
          <a:p>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solidFill>
                  <a:srgbClr val="2D3E50"/>
                </a:solidFill>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solidFill>
                  <a:srgbClr val="2D3E50"/>
                </a:solidFill>
                <a:latin typeface="微软雅黑" panose="020B0503020204020204" pitchFamily="34" charset="-122"/>
                <a:ea typeface="微软雅黑" panose="020B0503020204020204" pitchFamily="34" charset="-122"/>
                <a:cs typeface="Aharoni" panose="02010803020104030203" pitchFamily="2" charset="-79"/>
              </a:rPr>
              <a:t>内容点击</a:t>
            </a:r>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输入文本内容点击输入文本</a:t>
            </a:r>
            <a:r>
              <a:rPr lang="zh-CN" altLang="en-US" sz="1400" dirty="0" smtClean="0">
                <a:solidFill>
                  <a:srgbClr val="2D3E50"/>
                </a:solidFill>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solidFill>
                  <a:srgbClr val="2D3E50"/>
                </a:solidFill>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solidFill>
                  <a:srgbClr val="2D3E50"/>
                </a:solidFill>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solidFill>
                  <a:srgbClr val="2D3E50"/>
                </a:solidFill>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solidFill>
                  <a:srgbClr val="2D3E50"/>
                </a:solidFill>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solidFill>
                  <a:srgbClr val="2D3E50"/>
                </a:solidFill>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solidFill>
                  <a:srgbClr val="2D3E50"/>
                </a:solidFill>
                <a:latin typeface="微软雅黑" panose="020B0503020204020204" pitchFamily="34" charset="-122"/>
                <a:ea typeface="微软雅黑" panose="020B0503020204020204" pitchFamily="34" charset="-122"/>
                <a:cs typeface="Aharoni" panose="02010803020104030203" pitchFamily="2" charset="-79"/>
              </a:rPr>
              <a:t>点击输入文本</a:t>
            </a:r>
            <a:r>
              <a:rPr lang="zh-CN" altLang="en-US" sz="1400" dirty="0" smtClean="0">
                <a:solidFill>
                  <a:srgbClr val="2D3E50"/>
                </a:solidFill>
                <a:latin typeface="微软雅黑" panose="020B0503020204020204" pitchFamily="34" charset="-122"/>
                <a:ea typeface="微软雅黑" panose="020B0503020204020204" pitchFamily="34" charset="-122"/>
                <a:cs typeface="Aharoni" panose="02010803020104030203" pitchFamily="2" charset="-79"/>
              </a:rPr>
              <a:t>内容</a:t>
            </a:r>
            <a:endParaRPr lang="zh-CN" altLang="en-US" sz="1400" dirty="0">
              <a:solidFill>
                <a:srgbClr val="2D3E50"/>
              </a:solidFill>
              <a:latin typeface="微软雅黑" panose="020B0503020204020204" pitchFamily="34" charset="-122"/>
              <a:ea typeface="微软雅黑" panose="020B0503020204020204" pitchFamily="34" charset="-122"/>
            </a:endParaRPr>
          </a:p>
          <a:p>
            <a:endParaRPr lang="zh-CN" altLang="en-US" sz="1400" dirty="0">
              <a:solidFill>
                <a:srgbClr val="2D3E50"/>
              </a:solidFill>
              <a:latin typeface="微软雅黑" panose="020B0503020204020204" pitchFamily="34" charset="-122"/>
              <a:ea typeface="微软雅黑" panose="020B0503020204020204" pitchFamily="34" charset="-122"/>
            </a:endParaRPr>
          </a:p>
          <a:p>
            <a:endParaRPr lang="zh-CN" altLang="en-US" sz="1400" dirty="0">
              <a:solidFill>
                <a:srgbClr val="2D3E50"/>
              </a:solidFill>
              <a:latin typeface="微软雅黑" panose="020B0503020204020204" pitchFamily="34" charset="-122"/>
              <a:ea typeface="微软雅黑" panose="020B0503020204020204" pitchFamily="34" charset="-122"/>
            </a:endParaRPr>
          </a:p>
          <a:p>
            <a:endParaRPr lang="zh-CN" altLang="en-US" sz="1400" dirty="0">
              <a:solidFill>
                <a:srgbClr val="2D3E50"/>
              </a:solidFill>
              <a:latin typeface="微软雅黑" panose="020B0503020204020204" pitchFamily="34" charset="-122"/>
              <a:ea typeface="微软雅黑" panose="020B0503020204020204" pitchFamily="34" charset="-122"/>
            </a:endParaRPr>
          </a:p>
          <a:p>
            <a:endParaRPr lang="zh-CN" altLang="en-US" sz="1400" dirty="0">
              <a:solidFill>
                <a:srgbClr val="2D3E50"/>
              </a:solidFill>
              <a:latin typeface="微软雅黑" panose="020B0503020204020204" pitchFamily="34" charset="-122"/>
              <a:ea typeface="微软雅黑" panose="020B0503020204020204" pitchFamily="34" charset="-122"/>
            </a:endParaRPr>
          </a:p>
          <a:p>
            <a:endParaRPr lang="zh-CN" altLang="en-US" sz="1400" dirty="0">
              <a:solidFill>
                <a:srgbClr val="2D3E50"/>
              </a:solidFill>
              <a:latin typeface="微软雅黑" panose="020B0503020204020204" pitchFamily="34" charset="-122"/>
              <a:ea typeface="微软雅黑" panose="020B0503020204020204" pitchFamily="34" charset="-122"/>
            </a:endParaRPr>
          </a:p>
          <a:p>
            <a:endParaRPr lang="zh-CN" altLang="en-US" sz="1400" dirty="0">
              <a:solidFill>
                <a:srgbClr val="2D3E50"/>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rotWithShape="1">
          <a:blip r:embed="rId3" cstate="screen"/>
          <a:srcRect/>
          <a:stretch>
            <a:fillRect/>
          </a:stretch>
        </p:blipFill>
        <p:spPr>
          <a:xfrm>
            <a:off x="469186" y="2006970"/>
            <a:ext cx="3653475" cy="2429229"/>
          </a:xfrm>
          <a:prstGeom prst="rect">
            <a:avLst/>
          </a:prstGeom>
        </p:spPr>
      </p:pic>
      <p:pic>
        <p:nvPicPr>
          <p:cNvPr id="6" name="图片 5"/>
          <p:cNvPicPr>
            <a:picLocks noChangeAspect="1"/>
          </p:cNvPicPr>
          <p:nvPr/>
        </p:nvPicPr>
        <p:blipFill>
          <a:blip r:embed="rId4" cstate="screen"/>
          <a:stretch>
            <a:fillRect/>
          </a:stretch>
        </p:blipFill>
        <p:spPr>
          <a:xfrm>
            <a:off x="4250901" y="2006969"/>
            <a:ext cx="3643844" cy="2429230"/>
          </a:xfrm>
          <a:prstGeom prst="rect">
            <a:avLst/>
          </a:prstGeom>
        </p:spPr>
      </p:pic>
      <p:pic>
        <p:nvPicPr>
          <p:cNvPr id="7" name="图片 6"/>
          <p:cNvPicPr>
            <a:picLocks noChangeAspect="1"/>
          </p:cNvPicPr>
          <p:nvPr/>
        </p:nvPicPr>
        <p:blipFill>
          <a:blip r:embed="rId5" cstate="screen"/>
          <a:stretch>
            <a:fillRect/>
          </a:stretch>
        </p:blipFill>
        <p:spPr>
          <a:xfrm>
            <a:off x="8022987" y="2005679"/>
            <a:ext cx="3643958" cy="2430520"/>
          </a:xfrm>
          <a:prstGeom prst="rect">
            <a:avLst/>
          </a:prstGeom>
        </p:spPr>
      </p:pic>
      <p:sp>
        <p:nvSpPr>
          <p:cNvPr id="8" name="椭圆 7"/>
          <p:cNvSpPr/>
          <p:nvPr/>
        </p:nvSpPr>
        <p:spPr>
          <a:xfrm>
            <a:off x="1373305" y="2417275"/>
            <a:ext cx="1539089" cy="1539089"/>
          </a:xfrm>
          <a:prstGeom prst="ellipse">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5303279" y="2417275"/>
            <a:ext cx="1539089" cy="1539089"/>
          </a:xfrm>
          <a:prstGeom prst="ellipse">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9075421" y="2417275"/>
            <a:ext cx="1539089" cy="1539089"/>
          </a:xfrm>
          <a:prstGeom prst="ellipse">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9"/>
          <p:cNvGrpSpPr>
            <a:grpSpLocks noChangeAspect="1"/>
          </p:cNvGrpSpPr>
          <p:nvPr/>
        </p:nvGrpSpPr>
        <p:grpSpPr bwMode="auto">
          <a:xfrm>
            <a:off x="1861641" y="2889043"/>
            <a:ext cx="582795" cy="582795"/>
            <a:chOff x="1437735" y="704204"/>
            <a:chExt cx="492531" cy="493274"/>
          </a:xfrm>
          <a:solidFill>
            <a:schemeClr val="bg1"/>
          </a:solidFill>
        </p:grpSpPr>
        <p:sp>
          <p:nvSpPr>
            <p:cNvPr id="12" name="饼形 11"/>
            <p:cNvSpPr/>
            <p:nvPr/>
          </p:nvSpPr>
          <p:spPr>
            <a:xfrm flipH="1">
              <a:off x="1483162" y="752095"/>
              <a:ext cx="447104" cy="445383"/>
            </a:xfrm>
            <a:prstGeom prst="pi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sz="2105">
                <a:solidFill>
                  <a:prstClr val="black"/>
                </a:solidFill>
              </a:endParaRPr>
            </a:p>
          </p:txBody>
        </p:sp>
        <p:sp>
          <p:nvSpPr>
            <p:cNvPr id="13" name="椭圆 34"/>
            <p:cNvSpPr>
              <a:spLocks noChangeAspect="1"/>
            </p:cNvSpPr>
            <p:nvPr/>
          </p:nvSpPr>
          <p:spPr>
            <a:xfrm>
              <a:off x="1437735" y="704204"/>
              <a:ext cx="222355" cy="222692"/>
            </a:xfrm>
            <a:custGeom>
              <a:avLst/>
              <a:gdLst/>
              <a:ahLst/>
              <a:cxnLst/>
              <a:rect l="l" t="t" r="r" b="b"/>
              <a:pathLst>
                <a:path w="223200" h="223200">
                  <a:moveTo>
                    <a:pt x="223200" y="0"/>
                  </a:moveTo>
                  <a:lnTo>
                    <a:pt x="223200" y="223200"/>
                  </a:lnTo>
                  <a:lnTo>
                    <a:pt x="0" y="223200"/>
                  </a:lnTo>
                  <a:cubicBezTo>
                    <a:pt x="0" y="99930"/>
                    <a:pt x="99930" y="0"/>
                    <a:pt x="2232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sz="2105">
                <a:solidFill>
                  <a:prstClr val="white"/>
                </a:solidFill>
              </a:endParaRPr>
            </a:p>
          </p:txBody>
        </p:sp>
      </p:grpSp>
      <p:grpSp>
        <p:nvGrpSpPr>
          <p:cNvPr id="14" name="组合 21"/>
          <p:cNvGrpSpPr>
            <a:grpSpLocks noChangeAspect="1"/>
          </p:cNvGrpSpPr>
          <p:nvPr/>
        </p:nvGrpSpPr>
        <p:grpSpPr bwMode="auto">
          <a:xfrm>
            <a:off x="9591276" y="2944720"/>
            <a:ext cx="507377" cy="484197"/>
            <a:chOff x="2892610" y="747478"/>
            <a:chExt cx="470164" cy="450000"/>
          </a:xfrm>
          <a:solidFill>
            <a:schemeClr val="bg1"/>
          </a:solidFill>
        </p:grpSpPr>
        <p:sp>
          <p:nvSpPr>
            <p:cNvPr id="15" name="矩形 14"/>
            <p:cNvSpPr/>
            <p:nvPr/>
          </p:nvSpPr>
          <p:spPr>
            <a:xfrm>
              <a:off x="2892610" y="874339"/>
              <a:ext cx="126491" cy="3231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sz="2105">
                <a:solidFill>
                  <a:prstClr val="white"/>
                </a:solidFill>
              </a:endParaRPr>
            </a:p>
          </p:txBody>
        </p:sp>
        <p:sp>
          <p:nvSpPr>
            <p:cNvPr id="16" name="矩形 15"/>
            <p:cNvSpPr/>
            <p:nvPr/>
          </p:nvSpPr>
          <p:spPr>
            <a:xfrm>
              <a:off x="3059673" y="982052"/>
              <a:ext cx="124104" cy="2154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sz="2105">
                <a:solidFill>
                  <a:prstClr val="white"/>
                </a:solidFill>
              </a:endParaRPr>
            </a:p>
          </p:txBody>
        </p:sp>
        <p:sp>
          <p:nvSpPr>
            <p:cNvPr id="17" name="矩形 16"/>
            <p:cNvSpPr/>
            <p:nvPr/>
          </p:nvSpPr>
          <p:spPr>
            <a:xfrm>
              <a:off x="3236283" y="747478"/>
              <a:ext cx="126491" cy="45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sz="2105">
                <a:solidFill>
                  <a:prstClr val="white"/>
                </a:solidFill>
              </a:endParaRPr>
            </a:p>
          </p:txBody>
        </p:sp>
      </p:grpSp>
      <p:sp>
        <p:nvSpPr>
          <p:cNvPr id="18" name="Freeform 97"/>
          <p:cNvSpPr/>
          <p:nvPr/>
        </p:nvSpPr>
        <p:spPr bwMode="auto">
          <a:xfrm>
            <a:off x="5760135" y="2959238"/>
            <a:ext cx="639380" cy="523402"/>
          </a:xfrm>
          <a:custGeom>
            <a:avLst/>
            <a:gdLst>
              <a:gd name="T0" fmla="*/ 188 w 192"/>
              <a:gd name="T1" fmla="*/ 80 h 160"/>
              <a:gd name="T2" fmla="*/ 164 w 192"/>
              <a:gd name="T3" fmla="*/ 80 h 160"/>
              <a:gd name="T4" fmla="*/ 161 w 192"/>
              <a:gd name="T5" fmla="*/ 82 h 160"/>
              <a:gd name="T6" fmla="*/ 157 w 192"/>
              <a:gd name="T7" fmla="*/ 88 h 160"/>
              <a:gd name="T8" fmla="*/ 152 w 192"/>
              <a:gd name="T9" fmla="*/ 67 h 160"/>
              <a:gd name="T10" fmla="*/ 148 w 192"/>
              <a:gd name="T11" fmla="*/ 64 h 160"/>
              <a:gd name="T12" fmla="*/ 144 w 192"/>
              <a:gd name="T13" fmla="*/ 67 h 160"/>
              <a:gd name="T14" fmla="*/ 134 w 192"/>
              <a:gd name="T15" fmla="*/ 98 h 160"/>
              <a:gd name="T16" fmla="*/ 128 w 192"/>
              <a:gd name="T17" fmla="*/ 51 h 160"/>
              <a:gd name="T18" fmla="*/ 124 w 192"/>
              <a:gd name="T19" fmla="*/ 48 h 160"/>
              <a:gd name="T20" fmla="*/ 120 w 192"/>
              <a:gd name="T21" fmla="*/ 51 h 160"/>
              <a:gd name="T22" fmla="*/ 103 w 192"/>
              <a:gd name="T23" fmla="*/ 127 h 160"/>
              <a:gd name="T24" fmla="*/ 96 w 192"/>
              <a:gd name="T25" fmla="*/ 4 h 160"/>
              <a:gd name="T26" fmla="*/ 92 w 192"/>
              <a:gd name="T27" fmla="*/ 0 h 160"/>
              <a:gd name="T28" fmla="*/ 88 w 192"/>
              <a:gd name="T29" fmla="*/ 3 h 160"/>
              <a:gd name="T30" fmla="*/ 69 w 192"/>
              <a:gd name="T31" fmla="*/ 85 h 160"/>
              <a:gd name="T32" fmla="*/ 64 w 192"/>
              <a:gd name="T33" fmla="*/ 43 h 160"/>
              <a:gd name="T34" fmla="*/ 61 w 192"/>
              <a:gd name="T35" fmla="*/ 40 h 160"/>
              <a:gd name="T36" fmla="*/ 56 w 192"/>
              <a:gd name="T37" fmla="*/ 43 h 160"/>
              <a:gd name="T38" fmla="*/ 45 w 192"/>
              <a:gd name="T39" fmla="*/ 78 h 160"/>
              <a:gd name="T40" fmla="*/ 40 w 192"/>
              <a:gd name="T41" fmla="*/ 59 h 160"/>
              <a:gd name="T42" fmla="*/ 37 w 192"/>
              <a:gd name="T43" fmla="*/ 56 h 160"/>
              <a:gd name="T44" fmla="*/ 33 w 192"/>
              <a:gd name="T45" fmla="*/ 58 h 160"/>
              <a:gd name="T46" fmla="*/ 26 w 192"/>
              <a:gd name="T47" fmla="*/ 72 h 160"/>
              <a:gd name="T48" fmla="*/ 4 w 192"/>
              <a:gd name="T49" fmla="*/ 72 h 160"/>
              <a:gd name="T50" fmla="*/ 0 w 192"/>
              <a:gd name="T51" fmla="*/ 76 h 160"/>
              <a:gd name="T52" fmla="*/ 4 w 192"/>
              <a:gd name="T53" fmla="*/ 80 h 160"/>
              <a:gd name="T54" fmla="*/ 28 w 192"/>
              <a:gd name="T55" fmla="*/ 80 h 160"/>
              <a:gd name="T56" fmla="*/ 32 w 192"/>
              <a:gd name="T57" fmla="*/ 78 h 160"/>
              <a:gd name="T58" fmla="*/ 35 w 192"/>
              <a:gd name="T59" fmla="*/ 71 h 160"/>
              <a:gd name="T60" fmla="*/ 40 w 192"/>
              <a:gd name="T61" fmla="*/ 93 h 160"/>
              <a:gd name="T62" fmla="*/ 44 w 192"/>
              <a:gd name="T63" fmla="*/ 96 h 160"/>
              <a:gd name="T64" fmla="*/ 48 w 192"/>
              <a:gd name="T65" fmla="*/ 93 h 160"/>
              <a:gd name="T66" fmla="*/ 58 w 192"/>
              <a:gd name="T67" fmla="*/ 62 h 160"/>
              <a:gd name="T68" fmla="*/ 64 w 192"/>
              <a:gd name="T69" fmla="*/ 108 h 160"/>
              <a:gd name="T70" fmla="*/ 68 w 192"/>
              <a:gd name="T71" fmla="*/ 112 h 160"/>
              <a:gd name="T72" fmla="*/ 72 w 192"/>
              <a:gd name="T73" fmla="*/ 109 h 160"/>
              <a:gd name="T74" fmla="*/ 90 w 192"/>
              <a:gd name="T75" fmla="*/ 32 h 160"/>
              <a:gd name="T76" fmla="*/ 96 w 192"/>
              <a:gd name="T77" fmla="*/ 156 h 160"/>
              <a:gd name="T78" fmla="*/ 100 w 192"/>
              <a:gd name="T79" fmla="*/ 160 h 160"/>
              <a:gd name="T80" fmla="*/ 100 w 192"/>
              <a:gd name="T81" fmla="*/ 160 h 160"/>
              <a:gd name="T82" fmla="*/ 104 w 192"/>
              <a:gd name="T83" fmla="*/ 157 h 160"/>
              <a:gd name="T84" fmla="*/ 123 w 192"/>
              <a:gd name="T85" fmla="*/ 75 h 160"/>
              <a:gd name="T86" fmla="*/ 128 w 192"/>
              <a:gd name="T87" fmla="*/ 116 h 160"/>
              <a:gd name="T88" fmla="*/ 132 w 192"/>
              <a:gd name="T89" fmla="*/ 120 h 160"/>
              <a:gd name="T90" fmla="*/ 136 w 192"/>
              <a:gd name="T91" fmla="*/ 117 h 160"/>
              <a:gd name="T92" fmla="*/ 148 w 192"/>
              <a:gd name="T93" fmla="*/ 82 h 160"/>
              <a:gd name="T94" fmla="*/ 152 w 192"/>
              <a:gd name="T95" fmla="*/ 101 h 160"/>
              <a:gd name="T96" fmla="*/ 156 w 192"/>
              <a:gd name="T97" fmla="*/ 104 h 160"/>
              <a:gd name="T98" fmla="*/ 160 w 192"/>
              <a:gd name="T99" fmla="*/ 102 h 160"/>
              <a:gd name="T100" fmla="*/ 167 w 192"/>
              <a:gd name="T101" fmla="*/ 88 h 160"/>
              <a:gd name="T102" fmla="*/ 188 w 192"/>
              <a:gd name="T103" fmla="*/ 88 h 160"/>
              <a:gd name="T104" fmla="*/ 192 w 192"/>
              <a:gd name="T105" fmla="*/ 84 h 160"/>
              <a:gd name="T106" fmla="*/ 188 w 192"/>
              <a:gd name="T107"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 h="160">
                <a:moveTo>
                  <a:pt x="188" y="80"/>
                </a:moveTo>
                <a:cubicBezTo>
                  <a:pt x="164" y="80"/>
                  <a:pt x="164" y="80"/>
                  <a:pt x="164" y="80"/>
                </a:cubicBezTo>
                <a:cubicBezTo>
                  <a:pt x="163" y="80"/>
                  <a:pt x="161" y="81"/>
                  <a:pt x="161" y="82"/>
                </a:cubicBezTo>
                <a:cubicBezTo>
                  <a:pt x="157" y="88"/>
                  <a:pt x="157" y="88"/>
                  <a:pt x="157" y="88"/>
                </a:cubicBezTo>
                <a:cubicBezTo>
                  <a:pt x="152" y="67"/>
                  <a:pt x="152" y="67"/>
                  <a:pt x="152" y="67"/>
                </a:cubicBezTo>
                <a:cubicBezTo>
                  <a:pt x="152" y="65"/>
                  <a:pt x="150" y="64"/>
                  <a:pt x="148" y="64"/>
                </a:cubicBezTo>
                <a:cubicBezTo>
                  <a:pt x="147" y="64"/>
                  <a:pt x="145" y="65"/>
                  <a:pt x="144" y="67"/>
                </a:cubicBezTo>
                <a:cubicBezTo>
                  <a:pt x="134" y="98"/>
                  <a:pt x="134" y="98"/>
                  <a:pt x="134" y="98"/>
                </a:cubicBezTo>
                <a:cubicBezTo>
                  <a:pt x="128" y="51"/>
                  <a:pt x="128" y="51"/>
                  <a:pt x="128" y="51"/>
                </a:cubicBezTo>
                <a:cubicBezTo>
                  <a:pt x="128" y="49"/>
                  <a:pt x="126" y="48"/>
                  <a:pt x="124" y="48"/>
                </a:cubicBezTo>
                <a:cubicBezTo>
                  <a:pt x="123" y="48"/>
                  <a:pt x="121" y="49"/>
                  <a:pt x="120" y="51"/>
                </a:cubicBezTo>
                <a:cubicBezTo>
                  <a:pt x="103" y="127"/>
                  <a:pt x="103" y="127"/>
                  <a:pt x="103" y="127"/>
                </a:cubicBezTo>
                <a:cubicBezTo>
                  <a:pt x="96" y="4"/>
                  <a:pt x="96" y="4"/>
                  <a:pt x="96" y="4"/>
                </a:cubicBezTo>
                <a:cubicBezTo>
                  <a:pt x="96" y="2"/>
                  <a:pt x="94" y="0"/>
                  <a:pt x="92" y="0"/>
                </a:cubicBezTo>
                <a:cubicBezTo>
                  <a:pt x="91" y="0"/>
                  <a:pt x="89" y="1"/>
                  <a:pt x="88" y="3"/>
                </a:cubicBezTo>
                <a:cubicBezTo>
                  <a:pt x="69" y="85"/>
                  <a:pt x="69" y="85"/>
                  <a:pt x="69" y="85"/>
                </a:cubicBezTo>
                <a:cubicBezTo>
                  <a:pt x="64" y="43"/>
                  <a:pt x="64" y="43"/>
                  <a:pt x="64" y="43"/>
                </a:cubicBezTo>
                <a:cubicBezTo>
                  <a:pt x="64" y="42"/>
                  <a:pt x="62" y="40"/>
                  <a:pt x="61" y="40"/>
                </a:cubicBezTo>
                <a:cubicBezTo>
                  <a:pt x="59" y="40"/>
                  <a:pt x="57" y="41"/>
                  <a:pt x="56" y="43"/>
                </a:cubicBezTo>
                <a:cubicBezTo>
                  <a:pt x="45" y="78"/>
                  <a:pt x="45" y="78"/>
                  <a:pt x="45" y="78"/>
                </a:cubicBezTo>
                <a:cubicBezTo>
                  <a:pt x="40" y="59"/>
                  <a:pt x="40" y="59"/>
                  <a:pt x="40" y="59"/>
                </a:cubicBezTo>
                <a:cubicBezTo>
                  <a:pt x="40" y="57"/>
                  <a:pt x="38" y="56"/>
                  <a:pt x="37" y="56"/>
                </a:cubicBezTo>
                <a:cubicBezTo>
                  <a:pt x="35" y="56"/>
                  <a:pt x="33" y="57"/>
                  <a:pt x="33" y="58"/>
                </a:cubicBezTo>
                <a:cubicBezTo>
                  <a:pt x="26" y="72"/>
                  <a:pt x="26" y="72"/>
                  <a:pt x="26" y="72"/>
                </a:cubicBezTo>
                <a:cubicBezTo>
                  <a:pt x="4" y="72"/>
                  <a:pt x="4" y="72"/>
                  <a:pt x="4" y="72"/>
                </a:cubicBezTo>
                <a:cubicBezTo>
                  <a:pt x="2" y="72"/>
                  <a:pt x="0" y="74"/>
                  <a:pt x="0" y="76"/>
                </a:cubicBezTo>
                <a:cubicBezTo>
                  <a:pt x="0" y="78"/>
                  <a:pt x="2" y="80"/>
                  <a:pt x="4" y="80"/>
                </a:cubicBezTo>
                <a:cubicBezTo>
                  <a:pt x="28" y="80"/>
                  <a:pt x="28" y="80"/>
                  <a:pt x="28" y="80"/>
                </a:cubicBezTo>
                <a:cubicBezTo>
                  <a:pt x="30" y="80"/>
                  <a:pt x="31" y="79"/>
                  <a:pt x="32" y="78"/>
                </a:cubicBezTo>
                <a:cubicBezTo>
                  <a:pt x="35" y="71"/>
                  <a:pt x="35" y="71"/>
                  <a:pt x="35" y="71"/>
                </a:cubicBezTo>
                <a:cubicBezTo>
                  <a:pt x="40" y="93"/>
                  <a:pt x="40" y="93"/>
                  <a:pt x="40" y="93"/>
                </a:cubicBezTo>
                <a:cubicBezTo>
                  <a:pt x="41" y="95"/>
                  <a:pt x="42" y="96"/>
                  <a:pt x="44" y="96"/>
                </a:cubicBezTo>
                <a:cubicBezTo>
                  <a:pt x="46" y="96"/>
                  <a:pt x="47" y="95"/>
                  <a:pt x="48" y="93"/>
                </a:cubicBezTo>
                <a:cubicBezTo>
                  <a:pt x="58" y="62"/>
                  <a:pt x="58" y="62"/>
                  <a:pt x="58" y="62"/>
                </a:cubicBezTo>
                <a:cubicBezTo>
                  <a:pt x="64" y="108"/>
                  <a:pt x="64" y="108"/>
                  <a:pt x="64" y="108"/>
                </a:cubicBezTo>
                <a:cubicBezTo>
                  <a:pt x="64" y="110"/>
                  <a:pt x="66" y="112"/>
                  <a:pt x="68" y="112"/>
                </a:cubicBezTo>
                <a:cubicBezTo>
                  <a:pt x="70" y="112"/>
                  <a:pt x="72" y="111"/>
                  <a:pt x="72" y="109"/>
                </a:cubicBezTo>
                <a:cubicBezTo>
                  <a:pt x="90" y="32"/>
                  <a:pt x="90" y="32"/>
                  <a:pt x="90" y="32"/>
                </a:cubicBezTo>
                <a:cubicBezTo>
                  <a:pt x="96" y="156"/>
                  <a:pt x="96" y="156"/>
                  <a:pt x="96" y="156"/>
                </a:cubicBezTo>
                <a:cubicBezTo>
                  <a:pt x="96" y="158"/>
                  <a:pt x="98" y="160"/>
                  <a:pt x="100" y="160"/>
                </a:cubicBezTo>
                <a:cubicBezTo>
                  <a:pt x="100" y="160"/>
                  <a:pt x="100" y="160"/>
                  <a:pt x="100" y="160"/>
                </a:cubicBezTo>
                <a:cubicBezTo>
                  <a:pt x="102" y="160"/>
                  <a:pt x="104" y="159"/>
                  <a:pt x="104" y="157"/>
                </a:cubicBezTo>
                <a:cubicBezTo>
                  <a:pt x="123" y="75"/>
                  <a:pt x="123" y="75"/>
                  <a:pt x="123" y="75"/>
                </a:cubicBezTo>
                <a:cubicBezTo>
                  <a:pt x="128" y="116"/>
                  <a:pt x="128" y="116"/>
                  <a:pt x="128" y="116"/>
                </a:cubicBezTo>
                <a:cubicBezTo>
                  <a:pt x="128" y="118"/>
                  <a:pt x="130" y="120"/>
                  <a:pt x="132" y="120"/>
                </a:cubicBezTo>
                <a:cubicBezTo>
                  <a:pt x="134" y="120"/>
                  <a:pt x="135" y="119"/>
                  <a:pt x="136" y="117"/>
                </a:cubicBezTo>
                <a:cubicBezTo>
                  <a:pt x="148" y="82"/>
                  <a:pt x="148" y="82"/>
                  <a:pt x="148" y="82"/>
                </a:cubicBezTo>
                <a:cubicBezTo>
                  <a:pt x="152" y="101"/>
                  <a:pt x="152" y="101"/>
                  <a:pt x="152" y="101"/>
                </a:cubicBezTo>
                <a:cubicBezTo>
                  <a:pt x="153" y="102"/>
                  <a:pt x="154" y="104"/>
                  <a:pt x="156" y="104"/>
                </a:cubicBezTo>
                <a:cubicBezTo>
                  <a:pt x="157" y="104"/>
                  <a:pt x="159" y="103"/>
                  <a:pt x="160" y="102"/>
                </a:cubicBezTo>
                <a:cubicBezTo>
                  <a:pt x="167" y="88"/>
                  <a:pt x="167" y="88"/>
                  <a:pt x="167" y="88"/>
                </a:cubicBezTo>
                <a:cubicBezTo>
                  <a:pt x="188" y="88"/>
                  <a:pt x="188" y="88"/>
                  <a:pt x="188" y="88"/>
                </a:cubicBezTo>
                <a:cubicBezTo>
                  <a:pt x="190" y="88"/>
                  <a:pt x="192" y="86"/>
                  <a:pt x="192" y="84"/>
                </a:cubicBezTo>
                <a:cubicBezTo>
                  <a:pt x="192" y="82"/>
                  <a:pt x="190" y="80"/>
                  <a:pt x="188" y="80"/>
                </a:cubicBezTo>
                <a:close/>
              </a:path>
            </a:pathLst>
          </a:custGeom>
          <a:solidFill>
            <a:schemeClr val="bg1"/>
          </a:solidFill>
          <a:ln>
            <a:noFill/>
          </a:ln>
        </p:spPr>
        <p:txBody>
          <a:bodyPr lIns="80296" tIns="40148" rIns="80296" bIns="40148"/>
          <a:lstStyle/>
          <a:p>
            <a:pPr eaLnBrk="1" fontAlgn="auto" hangingPunct="1">
              <a:spcBef>
                <a:spcPts val="0"/>
              </a:spcBef>
              <a:spcAft>
                <a:spcPts val="0"/>
              </a:spcAft>
              <a:defRPr/>
            </a:pPr>
            <a:endParaRPr kumimoji="0" lang="zh-CN" altLang="en-US" sz="1580">
              <a:solidFill>
                <a:schemeClr val="bg1"/>
              </a:solidFill>
              <a:latin typeface="Calibri" panose="020F0502020204030204"/>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a:srcRect t="14190"/>
          <a:stretch>
            <a:fillRect/>
          </a:stretch>
        </p:blipFill>
        <p:spPr>
          <a:xfrm>
            <a:off x="0" y="0"/>
            <a:ext cx="12192000" cy="6858000"/>
          </a:xfrm>
          <a:prstGeom prst="rect">
            <a:avLst/>
          </a:prstGeom>
        </p:spPr>
      </p:pic>
      <p:sp>
        <p:nvSpPr>
          <p:cNvPr id="7" name="矩形 6"/>
          <p:cNvSpPr/>
          <p:nvPr/>
        </p:nvSpPr>
        <p:spPr>
          <a:xfrm>
            <a:off x="1674" y="2854625"/>
            <a:ext cx="301752" cy="256233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文本框 8"/>
          <p:cNvSpPr txBox="1"/>
          <p:nvPr/>
        </p:nvSpPr>
        <p:spPr>
          <a:xfrm>
            <a:off x="608314" y="3023558"/>
            <a:ext cx="4766325" cy="1446550"/>
          </a:xfrm>
          <a:prstGeom prst="rect">
            <a:avLst/>
          </a:prstGeom>
          <a:noFill/>
        </p:spPr>
        <p:txBody>
          <a:bodyPr wrap="square" rtlCol="0">
            <a:spAutoFit/>
          </a:bodyPr>
          <a:lstStyle/>
          <a:p>
            <a:pPr algn="ctr"/>
            <a:r>
              <a:rPr lang="zh-CN" altLang="en-US" sz="8800" b="1"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latin typeface="微软雅黑" panose="020B0503020204020204" pitchFamily="34" charset="-122"/>
                <a:ea typeface="微软雅黑" panose="020B0503020204020204" pitchFamily="34" charset="-122"/>
              </a:rPr>
              <a:t>谢谢观看</a:t>
            </a:r>
            <a:endParaRPr lang="zh-CN" altLang="en-US" sz="8800" b="1"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latin typeface="微软雅黑" panose="020B0503020204020204" pitchFamily="34" charset="-122"/>
              <a:ea typeface="微软雅黑" panose="020B0503020204020204" pitchFamily="34" charset="-122"/>
            </a:endParaRPr>
          </a:p>
        </p:txBody>
      </p:sp>
      <p:sp>
        <p:nvSpPr>
          <p:cNvPr id="11" name="文本框 10"/>
          <p:cNvSpPr txBox="1"/>
          <p:nvPr/>
        </p:nvSpPr>
        <p:spPr>
          <a:xfrm>
            <a:off x="828118" y="4352330"/>
            <a:ext cx="4326718" cy="523220"/>
          </a:xfrm>
          <a:prstGeom prst="rect">
            <a:avLst/>
          </a:prstGeom>
          <a:noFill/>
        </p:spPr>
        <p:txBody>
          <a:bodyPr wrap="square" rtlCol="0">
            <a:spAutoFit/>
          </a:bodyPr>
          <a:lstStyle/>
          <a:p>
            <a:pPr algn="dist"/>
            <a:r>
              <a:rPr lang="zh-CN" altLang="en-US" sz="2800"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latin typeface="微软雅黑" panose="020B0503020204020204" pitchFamily="34" charset="-122"/>
                <a:ea typeface="微软雅黑" panose="020B0503020204020204" pitchFamily="34" charset="-122"/>
              </a:rPr>
              <a:t>单击添加您的标题</a:t>
            </a: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a:srcRect t="14190"/>
          <a:stretch>
            <a:fillRect/>
          </a:stretch>
        </p:blipFill>
        <p:spPr>
          <a:xfrm>
            <a:off x="0" y="0"/>
            <a:ext cx="12192000" cy="6858000"/>
          </a:xfrm>
          <a:prstGeom prst="rect">
            <a:avLst/>
          </a:prstGeom>
        </p:spPr>
      </p:pic>
      <p:grpSp>
        <p:nvGrpSpPr>
          <p:cNvPr id="58" name="组合 2出自【趣你的PPT】(微信:qunideppt)：最优质的PPT资源库"/>
          <p:cNvGrpSpPr/>
          <p:nvPr/>
        </p:nvGrpSpPr>
        <p:grpSpPr bwMode="auto">
          <a:xfrm>
            <a:off x="3395345" y="1035050"/>
            <a:ext cx="5137150" cy="5137150"/>
            <a:chOff x="4307600" y="2183524"/>
            <a:chExt cx="2143125" cy="2143125"/>
          </a:xfrm>
        </p:grpSpPr>
        <p:sp>
          <p:nvSpPr>
            <p:cNvPr id="59" name="出自【趣你的PPT】(微信:qunideppt)：最优质的PPT资源库"/>
            <p:cNvSpPr/>
            <p:nvPr/>
          </p:nvSpPr>
          <p:spPr>
            <a:xfrm>
              <a:off x="4307600" y="2331212"/>
              <a:ext cx="2143125" cy="184775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60" name="出自【趣你的PPT】(微信:qunideppt)：最优质的PPT资源库"/>
            <p:cNvSpPr/>
            <p:nvPr/>
          </p:nvSpPr>
          <p:spPr>
            <a:xfrm rot="5400000">
              <a:off x="4307600" y="2331211"/>
              <a:ext cx="2143125" cy="184775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sp>
        <p:nvSpPr>
          <p:cNvPr id="61" name="出自【趣你的PPT】(微信:qunideppt)：最优质的PPT资源库"/>
          <p:cNvSpPr txBox="1"/>
          <p:nvPr/>
        </p:nvSpPr>
        <p:spPr bwMode="auto">
          <a:xfrm>
            <a:off x="4279900" y="3603625"/>
            <a:ext cx="3632200" cy="1015663"/>
          </a:xfrm>
          <a:prstGeom prst="rect">
            <a:avLst/>
          </a:prstGeom>
          <a:noFill/>
        </p:spPr>
        <p:txBody>
          <a:bodyPr>
            <a:spAutoFit/>
          </a:bodyPr>
          <a:lstStyle/>
          <a:p>
            <a:pPr lvl="0" algn="ctr" defTabSz="1216025">
              <a:spcBef>
                <a:spcPct val="20000"/>
              </a:spcBef>
              <a:defRPr/>
            </a:pPr>
            <a:r>
              <a:rPr lang="zh-CN" altLang="en-US" sz="6000" b="1" kern="0"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latin typeface="Arial" panose="020B0604020202020204" pitchFamily="34" charset="0"/>
                <a:ea typeface="微软雅黑" panose="020B0503020204020204" pitchFamily="34" charset="-122"/>
                <a:sym typeface="Arial" panose="020B0604020202020204" pitchFamily="34" charset="0"/>
              </a:rPr>
              <a:t>公司概述</a:t>
            </a:r>
          </a:p>
        </p:txBody>
      </p:sp>
      <p:sp>
        <p:nvSpPr>
          <p:cNvPr id="62" name="出自【趣你的PPT】(微信:qunideppt)：最优质的PPT资源库"/>
          <p:cNvSpPr txBox="1"/>
          <p:nvPr/>
        </p:nvSpPr>
        <p:spPr bwMode="auto">
          <a:xfrm>
            <a:off x="5030788" y="1858963"/>
            <a:ext cx="2130425" cy="1570037"/>
          </a:xfrm>
          <a:prstGeom prst="rect">
            <a:avLst/>
          </a:prstGeom>
          <a:noFill/>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Khmer UI" panose="020B0502040204020203" pitchFamily="34" charset="0"/>
                <a:ea typeface="微软雅黑" panose="020B0503020204020204" pitchFamily="34" charset="-122"/>
                <a:cs typeface="Khmer UI" panose="020B0502040204020203" pitchFamily="34" charset="0"/>
              </a:rPr>
              <a:t>01</a:t>
            </a:r>
            <a:endParaRPr kumimoji="0" lang="zh-CN" altLang="en-US" sz="400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Khmer UI" panose="020B0502040204020203" pitchFamily="34" charset="0"/>
              <a:ea typeface="微软雅黑" panose="020B0503020204020204" pitchFamily="34" charset="-122"/>
              <a:cs typeface="Khmer UI" panose="020B0502040204020203" pitchFamily="34" charset="0"/>
            </a:endParaRPr>
          </a:p>
        </p:txBody>
      </p:sp>
      <p:cxnSp>
        <p:nvCxnSpPr>
          <p:cNvPr id="63" name="出自【趣你的PPT】(微信:qunideppt)：最优质的PPT资源库"/>
          <p:cNvCxnSpPr/>
          <p:nvPr/>
        </p:nvCxnSpPr>
        <p:spPr>
          <a:xfrm>
            <a:off x="4154488" y="3429000"/>
            <a:ext cx="388302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email"/>
          <a:stretch>
            <a:fillRect/>
          </a:stretch>
        </p:blipFill>
        <p:spPr>
          <a:xfrm>
            <a:off x="-1" y="0"/>
            <a:ext cx="12185583" cy="6858000"/>
          </a:xfrm>
          <a:prstGeom prst="rect">
            <a:avLst/>
          </a:prstGeom>
        </p:spPr>
      </p:pic>
      <p:sp>
        <p:nvSpPr>
          <p:cNvPr id="4" name="任意多边形 3"/>
          <p:cNvSpPr/>
          <p:nvPr/>
        </p:nvSpPr>
        <p:spPr>
          <a:xfrm>
            <a:off x="-1" y="0"/>
            <a:ext cx="7239909" cy="6857999"/>
          </a:xfrm>
          <a:custGeom>
            <a:avLst/>
            <a:gdLst>
              <a:gd name="connsiteX0" fmla="*/ 460357 w 7239909"/>
              <a:gd name="connsiteY0" fmla="*/ 0 h 6857999"/>
              <a:gd name="connsiteX1" fmla="*/ 5545840 w 7239909"/>
              <a:gd name="connsiteY1" fmla="*/ 0 h 6857999"/>
              <a:gd name="connsiteX2" fmla="*/ 5698103 w 7239909"/>
              <a:gd name="connsiteY2" fmla="*/ 113861 h 6857999"/>
              <a:gd name="connsiteX3" fmla="*/ 7239909 w 7239909"/>
              <a:gd name="connsiteY3" fmla="*/ 3383190 h 6857999"/>
              <a:gd name="connsiteX4" fmla="*/ 5698104 w 7239909"/>
              <a:gd name="connsiteY4" fmla="*/ 6652520 h 6857999"/>
              <a:gd name="connsiteX5" fmla="*/ 5423320 w 7239909"/>
              <a:gd name="connsiteY5" fmla="*/ 6857999 h 6857999"/>
              <a:gd name="connsiteX6" fmla="*/ 582877 w 7239909"/>
              <a:gd name="connsiteY6" fmla="*/ 6857999 h 6857999"/>
              <a:gd name="connsiteX7" fmla="*/ 308093 w 7239909"/>
              <a:gd name="connsiteY7" fmla="*/ 6652520 h 6857999"/>
              <a:gd name="connsiteX8" fmla="*/ 7220 w 7239909"/>
              <a:gd name="connsiteY8" fmla="*/ 6379068 h 6857999"/>
              <a:gd name="connsiteX9" fmla="*/ 0 w 7239909"/>
              <a:gd name="connsiteY9" fmla="*/ 6371124 h 6857999"/>
              <a:gd name="connsiteX10" fmla="*/ 0 w 7239909"/>
              <a:gd name="connsiteY10" fmla="*/ 395257 h 6857999"/>
              <a:gd name="connsiteX11" fmla="*/ 7220 w 7239909"/>
              <a:gd name="connsiteY11" fmla="*/ 387313 h 6857999"/>
              <a:gd name="connsiteX12" fmla="*/ 308093 w 7239909"/>
              <a:gd name="connsiteY12" fmla="*/ 1138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39909" h="6857999">
                <a:moveTo>
                  <a:pt x="460357" y="0"/>
                </a:moveTo>
                <a:lnTo>
                  <a:pt x="5545840" y="0"/>
                </a:lnTo>
                <a:lnTo>
                  <a:pt x="5698103" y="113861"/>
                </a:lnTo>
                <a:cubicBezTo>
                  <a:pt x="6639723" y="890954"/>
                  <a:pt x="7239909" y="2066982"/>
                  <a:pt x="7239909" y="3383190"/>
                </a:cubicBezTo>
                <a:cubicBezTo>
                  <a:pt x="7239909" y="4699399"/>
                  <a:pt x="6639723" y="5875426"/>
                  <a:pt x="5698104" y="6652520"/>
                </a:cubicBezTo>
                <a:lnTo>
                  <a:pt x="5423320" y="6857999"/>
                </a:lnTo>
                <a:lnTo>
                  <a:pt x="582877" y="6857999"/>
                </a:lnTo>
                <a:lnTo>
                  <a:pt x="308093" y="6652520"/>
                </a:lnTo>
                <a:cubicBezTo>
                  <a:pt x="203468" y="6566176"/>
                  <a:pt x="103059" y="6474907"/>
                  <a:pt x="7220" y="6379068"/>
                </a:cubicBezTo>
                <a:lnTo>
                  <a:pt x="0" y="6371124"/>
                </a:lnTo>
                <a:lnTo>
                  <a:pt x="0" y="395257"/>
                </a:lnTo>
                <a:lnTo>
                  <a:pt x="7220" y="387313"/>
                </a:lnTo>
                <a:cubicBezTo>
                  <a:pt x="103059" y="291474"/>
                  <a:pt x="203469" y="200205"/>
                  <a:pt x="308093" y="113861"/>
                </a:cubicBezTo>
                <a:close/>
              </a:path>
            </a:pathLst>
          </a:custGeom>
          <a:solidFill>
            <a:srgbClr val="2D3E5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endParaRPr>
          </a:p>
        </p:txBody>
      </p:sp>
      <p:grpSp>
        <p:nvGrpSpPr>
          <p:cNvPr id="5" name="组合 4"/>
          <p:cNvGrpSpPr/>
          <p:nvPr/>
        </p:nvGrpSpPr>
        <p:grpSpPr>
          <a:xfrm>
            <a:off x="159658" y="1603721"/>
            <a:ext cx="6088692" cy="5254279"/>
            <a:chOff x="159658" y="1603721"/>
            <a:chExt cx="6088692" cy="5254279"/>
          </a:xfrm>
        </p:grpSpPr>
        <p:sp>
          <p:nvSpPr>
            <p:cNvPr id="7" name="任意多边形 6"/>
            <p:cNvSpPr/>
            <p:nvPr/>
          </p:nvSpPr>
          <p:spPr>
            <a:xfrm>
              <a:off x="159658" y="1603721"/>
              <a:ext cx="6088692" cy="5254279"/>
            </a:xfrm>
            <a:custGeom>
              <a:avLst/>
              <a:gdLst>
                <a:gd name="connsiteX0" fmla="*/ 2184400 w 4368800"/>
                <a:gd name="connsiteY0" fmla="*/ 0 h 3770086"/>
                <a:gd name="connsiteX1" fmla="*/ 4368800 w 4368800"/>
                <a:gd name="connsiteY1" fmla="*/ 2184400 h 3770086"/>
                <a:gd name="connsiteX2" fmla="*/ 3729004 w 4368800"/>
                <a:gd name="connsiteY2" fmla="*/ 3729004 h 3770086"/>
                <a:gd name="connsiteX3" fmla="*/ 3683803 w 4368800"/>
                <a:gd name="connsiteY3" fmla="*/ 3770086 h 3770086"/>
                <a:gd name="connsiteX4" fmla="*/ 684998 w 4368800"/>
                <a:gd name="connsiteY4" fmla="*/ 3770086 h 3770086"/>
                <a:gd name="connsiteX5" fmla="*/ 639796 w 4368800"/>
                <a:gd name="connsiteY5" fmla="*/ 3729004 h 3770086"/>
                <a:gd name="connsiteX6" fmla="*/ 0 w 4368800"/>
                <a:gd name="connsiteY6" fmla="*/ 2184400 h 3770086"/>
                <a:gd name="connsiteX7" fmla="*/ 2184400 w 4368800"/>
                <a:gd name="connsiteY7" fmla="*/ 0 h 377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68800" h="3770086">
                  <a:moveTo>
                    <a:pt x="2184400" y="0"/>
                  </a:moveTo>
                  <a:cubicBezTo>
                    <a:pt x="3390811" y="0"/>
                    <a:pt x="4368800" y="977989"/>
                    <a:pt x="4368800" y="2184400"/>
                  </a:cubicBezTo>
                  <a:cubicBezTo>
                    <a:pt x="4368800" y="2787606"/>
                    <a:pt x="4124303" y="3333706"/>
                    <a:pt x="3729004" y="3729004"/>
                  </a:cubicBezTo>
                  <a:lnTo>
                    <a:pt x="3683803" y="3770086"/>
                  </a:lnTo>
                  <a:lnTo>
                    <a:pt x="684998" y="3770086"/>
                  </a:lnTo>
                  <a:lnTo>
                    <a:pt x="639796" y="3729004"/>
                  </a:lnTo>
                  <a:cubicBezTo>
                    <a:pt x="244497" y="3333706"/>
                    <a:pt x="0" y="2787606"/>
                    <a:pt x="0" y="2184400"/>
                  </a:cubicBezTo>
                  <a:cubicBezTo>
                    <a:pt x="0" y="977989"/>
                    <a:pt x="977989" y="0"/>
                    <a:pt x="2184400" y="0"/>
                  </a:cubicBezTo>
                  <a:close/>
                </a:path>
              </a:pathLst>
            </a:cu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endParaRPr>
            </a:p>
          </p:txBody>
        </p:sp>
        <p:grpSp>
          <p:nvGrpSpPr>
            <p:cNvPr id="8" name="组合 7"/>
            <p:cNvGrpSpPr/>
            <p:nvPr/>
          </p:nvGrpSpPr>
          <p:grpSpPr>
            <a:xfrm>
              <a:off x="4542972" y="1727200"/>
              <a:ext cx="1074057" cy="1074057"/>
              <a:chOff x="4542972" y="1727200"/>
              <a:chExt cx="1074057" cy="1074057"/>
            </a:xfrm>
          </p:grpSpPr>
          <p:sp>
            <p:nvSpPr>
              <p:cNvPr id="11" name="椭圆 10"/>
              <p:cNvSpPr/>
              <p:nvPr/>
            </p:nvSpPr>
            <p:spPr>
              <a:xfrm>
                <a:off x="4542972" y="1727200"/>
                <a:ext cx="1074057" cy="1074057"/>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endParaRPr>
              </a:p>
            </p:txBody>
          </p:sp>
          <p:grpSp>
            <p:nvGrpSpPr>
              <p:cNvPr id="12" name="组合 11"/>
              <p:cNvGrpSpPr/>
              <p:nvPr/>
            </p:nvGrpSpPr>
            <p:grpSpPr>
              <a:xfrm>
                <a:off x="4843462" y="2046740"/>
                <a:ext cx="473075" cy="434975"/>
                <a:chOff x="2830513" y="3594100"/>
                <a:chExt cx="473075" cy="434975"/>
              </a:xfrm>
              <a:solidFill>
                <a:schemeClr val="bg1"/>
              </a:solidFill>
            </p:grpSpPr>
            <p:sp>
              <p:nvSpPr>
                <p:cNvPr id="13" name="Freeform 42"/>
                <p:cNvSpPr>
                  <a:spLocks noEditPoints="1"/>
                </p:cNvSpPr>
                <p:nvPr/>
              </p:nvSpPr>
              <p:spPr bwMode="auto">
                <a:xfrm>
                  <a:off x="2830513" y="3594100"/>
                  <a:ext cx="473075" cy="434975"/>
                </a:xfrm>
                <a:custGeom>
                  <a:avLst/>
                  <a:gdLst>
                    <a:gd name="T0" fmla="*/ 188 w 192"/>
                    <a:gd name="T1" fmla="*/ 0 h 176"/>
                    <a:gd name="T2" fmla="*/ 4 w 192"/>
                    <a:gd name="T3" fmla="*/ 0 h 176"/>
                    <a:gd name="T4" fmla="*/ 0 w 192"/>
                    <a:gd name="T5" fmla="*/ 4 h 176"/>
                    <a:gd name="T6" fmla="*/ 0 w 192"/>
                    <a:gd name="T7" fmla="*/ 172 h 176"/>
                    <a:gd name="T8" fmla="*/ 4 w 192"/>
                    <a:gd name="T9" fmla="*/ 176 h 176"/>
                    <a:gd name="T10" fmla="*/ 188 w 192"/>
                    <a:gd name="T11" fmla="*/ 176 h 176"/>
                    <a:gd name="T12" fmla="*/ 192 w 192"/>
                    <a:gd name="T13" fmla="*/ 172 h 176"/>
                    <a:gd name="T14" fmla="*/ 192 w 192"/>
                    <a:gd name="T15" fmla="*/ 4 h 176"/>
                    <a:gd name="T16" fmla="*/ 188 w 192"/>
                    <a:gd name="T17" fmla="*/ 0 h 176"/>
                    <a:gd name="T18" fmla="*/ 176 w 192"/>
                    <a:gd name="T19" fmla="*/ 132 h 176"/>
                    <a:gd name="T20" fmla="*/ 172 w 192"/>
                    <a:gd name="T21" fmla="*/ 136 h 176"/>
                    <a:gd name="T22" fmla="*/ 20 w 192"/>
                    <a:gd name="T23" fmla="*/ 136 h 176"/>
                    <a:gd name="T24" fmla="*/ 16 w 192"/>
                    <a:gd name="T25" fmla="*/ 132 h 176"/>
                    <a:gd name="T26" fmla="*/ 16 w 192"/>
                    <a:gd name="T27" fmla="*/ 20 h 176"/>
                    <a:gd name="T28" fmla="*/ 20 w 192"/>
                    <a:gd name="T29" fmla="*/ 16 h 176"/>
                    <a:gd name="T30" fmla="*/ 172 w 192"/>
                    <a:gd name="T31" fmla="*/ 16 h 176"/>
                    <a:gd name="T32" fmla="*/ 176 w 192"/>
                    <a:gd name="T33" fmla="*/ 20 h 176"/>
                    <a:gd name="T34" fmla="*/ 176 w 192"/>
                    <a:gd name="T35" fmla="*/ 13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2" h="176">
                      <a:moveTo>
                        <a:pt x="188" y="0"/>
                      </a:moveTo>
                      <a:cubicBezTo>
                        <a:pt x="4" y="0"/>
                        <a:pt x="4" y="0"/>
                        <a:pt x="4" y="0"/>
                      </a:cubicBezTo>
                      <a:cubicBezTo>
                        <a:pt x="2" y="0"/>
                        <a:pt x="0" y="2"/>
                        <a:pt x="0" y="4"/>
                      </a:cubicBezTo>
                      <a:cubicBezTo>
                        <a:pt x="0" y="172"/>
                        <a:pt x="0" y="172"/>
                        <a:pt x="0" y="172"/>
                      </a:cubicBezTo>
                      <a:cubicBezTo>
                        <a:pt x="0" y="174"/>
                        <a:pt x="2" y="176"/>
                        <a:pt x="4" y="176"/>
                      </a:cubicBezTo>
                      <a:cubicBezTo>
                        <a:pt x="188" y="176"/>
                        <a:pt x="188" y="176"/>
                        <a:pt x="188" y="176"/>
                      </a:cubicBezTo>
                      <a:cubicBezTo>
                        <a:pt x="190" y="176"/>
                        <a:pt x="192" y="174"/>
                        <a:pt x="192" y="172"/>
                      </a:cubicBezTo>
                      <a:cubicBezTo>
                        <a:pt x="192" y="4"/>
                        <a:pt x="192" y="4"/>
                        <a:pt x="192" y="4"/>
                      </a:cubicBezTo>
                      <a:cubicBezTo>
                        <a:pt x="192" y="2"/>
                        <a:pt x="190" y="0"/>
                        <a:pt x="188" y="0"/>
                      </a:cubicBezTo>
                      <a:close/>
                      <a:moveTo>
                        <a:pt x="176" y="132"/>
                      </a:moveTo>
                      <a:cubicBezTo>
                        <a:pt x="176" y="134"/>
                        <a:pt x="174" y="136"/>
                        <a:pt x="172" y="136"/>
                      </a:cubicBezTo>
                      <a:cubicBezTo>
                        <a:pt x="20" y="136"/>
                        <a:pt x="20" y="136"/>
                        <a:pt x="20" y="136"/>
                      </a:cubicBezTo>
                      <a:cubicBezTo>
                        <a:pt x="18" y="136"/>
                        <a:pt x="16" y="134"/>
                        <a:pt x="16" y="132"/>
                      </a:cubicBezTo>
                      <a:cubicBezTo>
                        <a:pt x="16" y="20"/>
                        <a:pt x="16" y="20"/>
                        <a:pt x="16" y="20"/>
                      </a:cubicBezTo>
                      <a:cubicBezTo>
                        <a:pt x="16" y="18"/>
                        <a:pt x="18" y="16"/>
                        <a:pt x="20" y="16"/>
                      </a:cubicBezTo>
                      <a:cubicBezTo>
                        <a:pt x="172" y="16"/>
                        <a:pt x="172" y="16"/>
                        <a:pt x="172" y="16"/>
                      </a:cubicBezTo>
                      <a:cubicBezTo>
                        <a:pt x="174" y="16"/>
                        <a:pt x="176" y="18"/>
                        <a:pt x="176" y="20"/>
                      </a:cubicBezTo>
                      <a:lnTo>
                        <a:pt x="176" y="132"/>
                      </a:lnTo>
                      <a:close/>
                    </a:path>
                  </a:pathLst>
                </a:custGeom>
                <a:solidFill>
                  <a:schemeClr val="bg1">
                    <a:lumMod val="50000"/>
                  </a:schemeClr>
                </a:solidFill>
                <a:ln>
                  <a:noFill/>
                </a:ln>
              </p:spPr>
              <p:txBody>
                <a:bodyPr lIns="80296" tIns="40148" rIns="80296" bIns="40148"/>
                <a:lstStyle/>
                <a:p>
                  <a:pPr>
                    <a:defRPr/>
                  </a:pPr>
                  <a:endParaRPr lang="zh-CN" altLang="en-US" sz="1580">
                    <a:solidFill>
                      <a:prstClr val="black"/>
                    </a:solidFill>
                  </a:endParaRPr>
                </a:p>
              </p:txBody>
            </p:sp>
            <p:sp>
              <p:nvSpPr>
                <p:cNvPr id="14" name="Oval 43"/>
                <p:cNvSpPr>
                  <a:spLocks noChangeArrowheads="1"/>
                </p:cNvSpPr>
                <p:nvPr/>
              </p:nvSpPr>
              <p:spPr bwMode="auto">
                <a:xfrm>
                  <a:off x="2968625" y="3673475"/>
                  <a:ext cx="79375" cy="79375"/>
                </a:xfrm>
                <a:prstGeom prst="ellipse">
                  <a:avLst/>
                </a:prstGeom>
                <a:solidFill>
                  <a:schemeClr val="bg1">
                    <a:lumMod val="50000"/>
                  </a:schemeClr>
                </a:solidFill>
                <a:ln>
                  <a:noFill/>
                </a:ln>
              </p:spPr>
              <p:txBody>
                <a:bodyPr lIns="80296" tIns="40148" rIns="80296" bIns="40148"/>
                <a:lstStyle/>
                <a:p>
                  <a:pPr>
                    <a:defRPr/>
                  </a:pPr>
                  <a:endParaRPr lang="zh-CN" altLang="en-US" sz="1580">
                    <a:solidFill>
                      <a:prstClr val="black"/>
                    </a:solidFill>
                  </a:endParaRPr>
                </a:p>
              </p:txBody>
            </p:sp>
            <p:sp>
              <p:nvSpPr>
                <p:cNvPr id="15" name="Freeform 44"/>
                <p:cNvSpPr>
                  <a:spLocks noEditPoints="1"/>
                </p:cNvSpPr>
                <p:nvPr/>
              </p:nvSpPr>
              <p:spPr bwMode="auto">
                <a:xfrm>
                  <a:off x="2889250" y="3727450"/>
                  <a:ext cx="355600" cy="182563"/>
                </a:xfrm>
                <a:custGeom>
                  <a:avLst/>
                  <a:gdLst>
                    <a:gd name="T0" fmla="*/ 77 w 144"/>
                    <a:gd name="T1" fmla="*/ 7 h 74"/>
                    <a:gd name="T2" fmla="*/ 77 w 144"/>
                    <a:gd name="T3" fmla="*/ 8 h 74"/>
                    <a:gd name="T4" fmla="*/ 49 w 144"/>
                    <a:gd name="T5" fmla="*/ 36 h 74"/>
                    <a:gd name="T6" fmla="*/ 43 w 144"/>
                    <a:gd name="T7" fmla="*/ 31 h 74"/>
                    <a:gd name="T8" fmla="*/ 13 w 144"/>
                    <a:gd name="T9" fmla="*/ 32 h 74"/>
                    <a:gd name="T10" fmla="*/ 0 w 144"/>
                    <a:gd name="T11" fmla="*/ 45 h 74"/>
                    <a:gd name="T12" fmla="*/ 0 w 144"/>
                    <a:gd name="T13" fmla="*/ 56 h 74"/>
                    <a:gd name="T14" fmla="*/ 0 w 144"/>
                    <a:gd name="T15" fmla="*/ 74 h 74"/>
                    <a:gd name="T16" fmla="*/ 144 w 144"/>
                    <a:gd name="T17" fmla="*/ 74 h 74"/>
                    <a:gd name="T18" fmla="*/ 144 w 144"/>
                    <a:gd name="T19" fmla="*/ 50 h 74"/>
                    <a:gd name="T20" fmla="*/ 144 w 144"/>
                    <a:gd name="T21" fmla="*/ 40 h 74"/>
                    <a:gd name="T22" fmla="*/ 107 w 144"/>
                    <a:gd name="T23" fmla="*/ 7 h 74"/>
                    <a:gd name="T24" fmla="*/ 77 w 144"/>
                    <a:gd name="T25" fmla="*/ 7 h 74"/>
                    <a:gd name="T26" fmla="*/ 104 w 144"/>
                    <a:gd name="T27" fmla="*/ 33 h 74"/>
                    <a:gd name="T28" fmla="*/ 94 w 144"/>
                    <a:gd name="T29" fmla="*/ 27 h 74"/>
                    <a:gd name="T30" fmla="*/ 90 w 144"/>
                    <a:gd name="T31" fmla="*/ 27 h 74"/>
                    <a:gd name="T32" fmla="*/ 80 w 144"/>
                    <a:gd name="T33" fmla="*/ 33 h 74"/>
                    <a:gd name="T34" fmla="*/ 70 w 144"/>
                    <a:gd name="T35" fmla="*/ 27 h 74"/>
                    <a:gd name="T36" fmla="*/ 70 w 144"/>
                    <a:gd name="T37" fmla="*/ 26 h 74"/>
                    <a:gd name="T38" fmla="*/ 83 w 144"/>
                    <a:gd name="T39" fmla="*/ 13 h 74"/>
                    <a:gd name="T40" fmla="*/ 102 w 144"/>
                    <a:gd name="T41" fmla="*/ 13 h 74"/>
                    <a:gd name="T42" fmla="*/ 118 w 144"/>
                    <a:gd name="T43" fmla="*/ 27 h 74"/>
                    <a:gd name="T44" fmla="*/ 104 w 144"/>
                    <a:gd name="T45" fmla="*/ 3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4" h="74">
                      <a:moveTo>
                        <a:pt x="77" y="7"/>
                      </a:moveTo>
                      <a:cubicBezTo>
                        <a:pt x="77" y="7"/>
                        <a:pt x="77" y="7"/>
                        <a:pt x="77" y="8"/>
                      </a:cubicBezTo>
                      <a:cubicBezTo>
                        <a:pt x="49" y="36"/>
                        <a:pt x="49" y="36"/>
                        <a:pt x="49" y="36"/>
                      </a:cubicBezTo>
                      <a:cubicBezTo>
                        <a:pt x="43" y="31"/>
                        <a:pt x="43" y="31"/>
                        <a:pt x="43" y="31"/>
                      </a:cubicBezTo>
                      <a:cubicBezTo>
                        <a:pt x="35" y="24"/>
                        <a:pt x="22" y="24"/>
                        <a:pt x="13" y="32"/>
                      </a:cubicBezTo>
                      <a:cubicBezTo>
                        <a:pt x="0" y="45"/>
                        <a:pt x="0" y="45"/>
                        <a:pt x="0" y="45"/>
                      </a:cubicBezTo>
                      <a:cubicBezTo>
                        <a:pt x="0" y="56"/>
                        <a:pt x="0" y="56"/>
                        <a:pt x="0" y="56"/>
                      </a:cubicBezTo>
                      <a:cubicBezTo>
                        <a:pt x="0" y="74"/>
                        <a:pt x="0" y="74"/>
                        <a:pt x="0" y="74"/>
                      </a:cubicBezTo>
                      <a:cubicBezTo>
                        <a:pt x="144" y="74"/>
                        <a:pt x="144" y="74"/>
                        <a:pt x="144" y="74"/>
                      </a:cubicBezTo>
                      <a:cubicBezTo>
                        <a:pt x="144" y="50"/>
                        <a:pt x="144" y="50"/>
                        <a:pt x="144" y="50"/>
                      </a:cubicBezTo>
                      <a:cubicBezTo>
                        <a:pt x="144" y="40"/>
                        <a:pt x="144" y="40"/>
                        <a:pt x="144" y="40"/>
                      </a:cubicBezTo>
                      <a:cubicBezTo>
                        <a:pt x="107" y="7"/>
                        <a:pt x="107" y="7"/>
                        <a:pt x="107" y="7"/>
                      </a:cubicBezTo>
                      <a:cubicBezTo>
                        <a:pt x="99" y="0"/>
                        <a:pt x="85" y="0"/>
                        <a:pt x="77" y="7"/>
                      </a:cubicBezTo>
                      <a:close/>
                      <a:moveTo>
                        <a:pt x="104" y="33"/>
                      </a:moveTo>
                      <a:cubicBezTo>
                        <a:pt x="94" y="27"/>
                        <a:pt x="94" y="27"/>
                        <a:pt x="94" y="27"/>
                      </a:cubicBezTo>
                      <a:cubicBezTo>
                        <a:pt x="93" y="26"/>
                        <a:pt x="91" y="26"/>
                        <a:pt x="90" y="27"/>
                      </a:cubicBezTo>
                      <a:cubicBezTo>
                        <a:pt x="80" y="33"/>
                        <a:pt x="80" y="33"/>
                        <a:pt x="80" y="33"/>
                      </a:cubicBezTo>
                      <a:cubicBezTo>
                        <a:pt x="70" y="27"/>
                        <a:pt x="70" y="27"/>
                        <a:pt x="70" y="27"/>
                      </a:cubicBezTo>
                      <a:cubicBezTo>
                        <a:pt x="70" y="26"/>
                        <a:pt x="70" y="26"/>
                        <a:pt x="70" y="26"/>
                      </a:cubicBezTo>
                      <a:cubicBezTo>
                        <a:pt x="83" y="13"/>
                        <a:pt x="83" y="13"/>
                        <a:pt x="83" y="13"/>
                      </a:cubicBezTo>
                      <a:cubicBezTo>
                        <a:pt x="88" y="9"/>
                        <a:pt x="97" y="9"/>
                        <a:pt x="102" y="13"/>
                      </a:cubicBezTo>
                      <a:cubicBezTo>
                        <a:pt x="118" y="27"/>
                        <a:pt x="118" y="27"/>
                        <a:pt x="118" y="27"/>
                      </a:cubicBezTo>
                      <a:lnTo>
                        <a:pt x="104" y="33"/>
                      </a:lnTo>
                      <a:close/>
                    </a:path>
                  </a:pathLst>
                </a:custGeom>
                <a:solidFill>
                  <a:schemeClr val="bg1">
                    <a:lumMod val="50000"/>
                  </a:schemeClr>
                </a:solidFill>
                <a:ln>
                  <a:noFill/>
                </a:ln>
              </p:spPr>
              <p:txBody>
                <a:bodyPr lIns="80296" tIns="40148" rIns="80296" bIns="40148"/>
                <a:lstStyle/>
                <a:p>
                  <a:pPr>
                    <a:defRPr/>
                  </a:pPr>
                  <a:endParaRPr lang="zh-CN" altLang="en-US" sz="1580">
                    <a:solidFill>
                      <a:prstClr val="black"/>
                    </a:solidFill>
                  </a:endParaRPr>
                </a:p>
              </p:txBody>
            </p:sp>
          </p:grpSp>
        </p:grpSp>
        <p:sp>
          <p:nvSpPr>
            <p:cNvPr id="9" name="矩形 8"/>
            <p:cNvSpPr/>
            <p:nvPr/>
          </p:nvSpPr>
          <p:spPr>
            <a:xfrm>
              <a:off x="1056762" y="4085436"/>
              <a:ext cx="4294483" cy="954107"/>
            </a:xfrm>
            <a:prstGeom prst="rect">
              <a:avLst/>
            </a:prstGeom>
          </p:spPr>
          <p:txBody>
            <a:bodyPr wrap="square">
              <a:spAutoFit/>
            </a:bodyPr>
            <a:lstStyle/>
            <a:p>
              <a:pPr algn="just"/>
              <a:r>
                <a:rPr lang="zh-CN" altLang="en-US" sz="1400" dirty="0" smtClean="0">
                  <a:solidFill>
                    <a:prstClr val="white"/>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单击此处添加您的文字内容。本模板的所有素材和逻辑图表，均可自由编辑替换和移动。。单击此处添加您的文字内容。本模板的所有素材和逻辑图表，均可自由编辑替换和移动。</a:t>
              </a:r>
              <a:endParaRPr lang="zh-CN" altLang="en-US" sz="1400" dirty="0">
                <a:solidFill>
                  <a:prstClr val="white"/>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1056762" y="3646268"/>
              <a:ext cx="2813098"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公司介绍三</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750" fill="hold"/>
                                        <p:tgtEl>
                                          <p:spTgt spid="3"/>
                                        </p:tgtEl>
                                        <p:attrNameLst>
                                          <p:attrName>ppt_w</p:attrName>
                                        </p:attrNameLst>
                                      </p:cBhvr>
                                      <p:tavLst>
                                        <p:tav tm="0">
                                          <p:val>
                                            <p:fltVal val="0"/>
                                          </p:val>
                                        </p:tav>
                                        <p:tav tm="100000">
                                          <p:val>
                                            <p:strVal val="#ppt_w"/>
                                          </p:val>
                                        </p:tav>
                                      </p:tavLst>
                                    </p:anim>
                                    <p:anim calcmode="lin" valueType="num">
                                      <p:cBhvr>
                                        <p:cTn id="8" dur="750" fill="hold"/>
                                        <p:tgtEl>
                                          <p:spTgt spid="3"/>
                                        </p:tgtEl>
                                        <p:attrNameLst>
                                          <p:attrName>ppt_h</p:attrName>
                                        </p:attrNameLst>
                                      </p:cBhvr>
                                      <p:tavLst>
                                        <p:tav tm="0">
                                          <p:val>
                                            <p:fltVal val="0"/>
                                          </p:val>
                                        </p:tav>
                                        <p:tav tm="100000">
                                          <p:val>
                                            <p:strVal val="#ppt_h"/>
                                          </p:val>
                                        </p:tav>
                                      </p:tavLst>
                                    </p:anim>
                                    <p:animEffect transition="in" filter="fade">
                                      <p:cBhvr>
                                        <p:cTn id="9" dur="750"/>
                                        <p:tgtEl>
                                          <p:spTgt spid="3"/>
                                        </p:tgtEl>
                                      </p:cBhvr>
                                    </p:animEffect>
                                    <p:anim calcmode="lin" valueType="num">
                                      <p:cBhvr>
                                        <p:cTn id="10" dur="750" fill="hold"/>
                                        <p:tgtEl>
                                          <p:spTgt spid="3"/>
                                        </p:tgtEl>
                                        <p:attrNameLst>
                                          <p:attrName>ppt_x</p:attrName>
                                        </p:attrNameLst>
                                      </p:cBhvr>
                                      <p:tavLst>
                                        <p:tav tm="0">
                                          <p:val>
                                            <p:fltVal val="0.5"/>
                                          </p:val>
                                        </p:tav>
                                        <p:tav tm="100000">
                                          <p:val>
                                            <p:strVal val="#ppt_x"/>
                                          </p:val>
                                        </p:tav>
                                      </p:tavLst>
                                    </p:anim>
                                    <p:anim calcmode="lin" valueType="num">
                                      <p:cBhvr>
                                        <p:cTn id="11" dur="750" fill="hold"/>
                                        <p:tgtEl>
                                          <p:spTgt spid="3"/>
                                        </p:tgtEl>
                                        <p:attrNameLst>
                                          <p:attrName>ppt_y</p:attrName>
                                        </p:attrNameLst>
                                      </p:cBhvr>
                                      <p:tavLst>
                                        <p:tav tm="0">
                                          <p:val>
                                            <p:fltVal val="0.5"/>
                                          </p:val>
                                        </p:tav>
                                        <p:tav tm="100000">
                                          <p:val>
                                            <p:strVal val="#ppt_y"/>
                                          </p:val>
                                        </p:tav>
                                      </p:tavLst>
                                    </p:anim>
                                  </p:childTnLst>
                                </p:cTn>
                              </p:par>
                            </p:childTnLst>
                          </p:cTn>
                        </p:par>
                        <p:par>
                          <p:cTn id="12" fill="hold">
                            <p:stCondLst>
                              <p:cond delay="1000"/>
                            </p:stCondLst>
                            <p:childTnLst>
                              <p:par>
                                <p:cTn id="13" presetID="21" presetClass="entr" presetSubtype="1"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heel(1)">
                                      <p:cBhvr>
                                        <p:cTn id="15" dur="2000"/>
                                        <p:tgtEl>
                                          <p:spTgt spid="4"/>
                                        </p:tgtEl>
                                      </p:cBhvr>
                                    </p:animEffect>
                                  </p:childTnLst>
                                </p:cTn>
                              </p:par>
                            </p:childTnLst>
                          </p:cTn>
                        </p:par>
                        <p:par>
                          <p:cTn id="16" fill="hold">
                            <p:stCondLst>
                              <p:cond delay="3000"/>
                            </p:stCondLst>
                            <p:childTnLst>
                              <p:par>
                                <p:cTn id="17" presetID="2" presetClass="entr" presetSubtype="4"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750" fill="hold"/>
                                        <p:tgtEl>
                                          <p:spTgt spid="5"/>
                                        </p:tgtEl>
                                        <p:attrNameLst>
                                          <p:attrName>ppt_x</p:attrName>
                                        </p:attrNameLst>
                                      </p:cBhvr>
                                      <p:tavLst>
                                        <p:tav tm="0">
                                          <p:val>
                                            <p:strVal val="#ppt_x"/>
                                          </p:val>
                                        </p:tav>
                                        <p:tav tm="100000">
                                          <p:val>
                                            <p:strVal val="#ppt_x"/>
                                          </p:val>
                                        </p:tav>
                                      </p:tavLst>
                                    </p:anim>
                                    <p:anim calcmode="lin" valueType="num">
                                      <p:cBhvr additive="base">
                                        <p:cTn id="20" dur="7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公司</a:t>
            </a:r>
            <a:r>
              <a:rPr lang="zh-CN" altLang="en-US" sz="2400" dirty="0">
                <a:latin typeface="微软雅黑" panose="020B0503020204020204" pitchFamily="34" charset="-122"/>
                <a:ea typeface="微软雅黑" panose="020B0503020204020204" pitchFamily="34" charset="-122"/>
              </a:rPr>
              <a:t>概述</a:t>
            </a:r>
          </a:p>
        </p:txBody>
      </p:sp>
      <p:sp>
        <p:nvSpPr>
          <p:cNvPr id="36" name="矩形 35"/>
          <p:cNvSpPr/>
          <p:nvPr/>
        </p:nvSpPr>
        <p:spPr>
          <a:xfrm>
            <a:off x="0" y="3403600"/>
            <a:ext cx="5054600" cy="3454400"/>
          </a:xfrm>
          <a:prstGeom prst="rect">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7" name="图片 36"/>
          <p:cNvPicPr>
            <a:picLocks noChangeAspect="1"/>
          </p:cNvPicPr>
          <p:nvPr/>
        </p:nvPicPr>
        <p:blipFill>
          <a:blip r:embed="rId3" cstate="screen"/>
          <a:stretch>
            <a:fillRect/>
          </a:stretch>
        </p:blipFill>
        <p:spPr>
          <a:xfrm>
            <a:off x="2337658" y="1761216"/>
            <a:ext cx="4627711" cy="3284768"/>
          </a:xfrm>
          <a:prstGeom prst="rect">
            <a:avLst/>
          </a:prstGeom>
        </p:spPr>
      </p:pic>
      <p:sp>
        <p:nvSpPr>
          <p:cNvPr id="38" name="矩形 37"/>
          <p:cNvSpPr/>
          <p:nvPr/>
        </p:nvSpPr>
        <p:spPr>
          <a:xfrm>
            <a:off x="6863769" y="2589162"/>
            <a:ext cx="1415772" cy="461665"/>
          </a:xfrm>
          <a:prstGeom prst="rect">
            <a:avLst/>
          </a:prstGeom>
        </p:spPr>
        <p:txBody>
          <a:bodyPr wrap="none">
            <a:spAutoFit/>
          </a:bodyPr>
          <a:lstStyle/>
          <a:p>
            <a:r>
              <a:rPr lang="zh-CN" altLang="en-US" sz="2400" b="1" dirty="0">
                <a:solidFill>
                  <a:srgbClr val="2D3E50"/>
                </a:solidFill>
                <a:latin typeface="微软雅黑" panose="020B0503020204020204" pitchFamily="34" charset="-122"/>
                <a:ea typeface="微软雅黑" panose="020B0503020204020204" pitchFamily="34" charset="-122"/>
              </a:rPr>
              <a:t>公司简介</a:t>
            </a:r>
          </a:p>
        </p:txBody>
      </p:sp>
      <p:sp>
        <p:nvSpPr>
          <p:cNvPr id="39" name="矩形 38"/>
          <p:cNvSpPr/>
          <p:nvPr/>
        </p:nvSpPr>
        <p:spPr>
          <a:xfrm>
            <a:off x="6863769" y="3079402"/>
            <a:ext cx="4223331" cy="2332946"/>
          </a:xfrm>
          <a:prstGeom prst="rect">
            <a:avLst/>
          </a:prstGeom>
        </p:spPr>
        <p:txBody>
          <a:bodyPr wrap="square">
            <a:spAutoFit/>
          </a:bodyPr>
          <a:lstStyle/>
          <a:p>
            <a:pPr>
              <a:lnSpc>
                <a:spcPct val="130000"/>
              </a:lnSpc>
            </a:pP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a:t>
            </a:r>
            <a:r>
              <a:rPr lang="zh-CN" altLang="en-US" sz="1400" dirty="0" smtClean="0">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a:t>
            </a:r>
            <a:r>
              <a:rPr lang="zh-CN" altLang="en-US" sz="1400" dirty="0" smtClean="0">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点击输入文本内容点击输入文本内容点击输入文本内容点击输入文本内容</a:t>
            </a:r>
            <a:endParaRPr lang="en-US" altLang="zh-CN" sz="1400" dirty="0">
              <a:solidFill>
                <a:schemeClr val="bg2">
                  <a:lumMod val="25000"/>
                </a:schemeClr>
              </a:solidFill>
              <a:latin typeface="方正卡通简体" panose="03000509000000000000" pitchFamily="65" charset="-122"/>
              <a:ea typeface="方正卡通简体" panose="03000509000000000000" pitchFamily="65" charset="-122"/>
            </a:endParaRPr>
          </a:p>
          <a:p>
            <a:pPr>
              <a:lnSpc>
                <a:spcPct val="130000"/>
              </a:lnSpc>
            </a:pPr>
            <a:endParaRPr lang="en-US" altLang="zh-CN" sz="1400" dirty="0">
              <a:solidFill>
                <a:schemeClr val="bg2">
                  <a:lumMod val="25000"/>
                </a:schemeClr>
              </a:solidFill>
              <a:latin typeface="方正卡通简体" panose="03000509000000000000" pitchFamily="65" charset="-122"/>
              <a:ea typeface="方正卡通简体" panose="03000509000000000000" pitchFamily="65" charset="-122"/>
            </a:endParaRPr>
          </a:p>
          <a:p>
            <a:pPr>
              <a:lnSpc>
                <a:spcPct val="130000"/>
              </a:lnSpc>
            </a:pPr>
            <a:endParaRPr lang="en-US" altLang="zh-CN" sz="1400" dirty="0">
              <a:solidFill>
                <a:schemeClr val="bg2">
                  <a:lumMod val="25000"/>
                </a:schemeClr>
              </a:solidFill>
              <a:latin typeface="方正卡通简体" panose="03000509000000000000" pitchFamily="65" charset="-122"/>
              <a:ea typeface="方正卡通简体" panose="03000509000000000000" pitchFamily="65" charset="-122"/>
            </a:endParaRPr>
          </a:p>
          <a:p>
            <a:pPr>
              <a:lnSpc>
                <a:spcPct val="130000"/>
              </a:lnSpc>
            </a:pPr>
            <a:endParaRPr lang="en-US" altLang="zh-CN" sz="1400" dirty="0">
              <a:solidFill>
                <a:schemeClr val="bg2">
                  <a:lumMod val="25000"/>
                </a:schemeClr>
              </a:solidFill>
              <a:latin typeface="方正卡通简体" panose="03000509000000000000" pitchFamily="65" charset="-122"/>
              <a:ea typeface="方正卡通简体" panose="03000509000000000000" pitchFamily="65"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417993" y="309658"/>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公司</a:t>
            </a:r>
            <a:r>
              <a:rPr lang="zh-CN" altLang="en-US" sz="2400" dirty="0">
                <a:latin typeface="微软雅黑" panose="020B0503020204020204" pitchFamily="34" charset="-122"/>
                <a:ea typeface="微软雅黑" panose="020B0503020204020204" pitchFamily="34" charset="-122"/>
              </a:rPr>
              <a:t>概述</a:t>
            </a:r>
          </a:p>
        </p:txBody>
      </p:sp>
      <p:cxnSp>
        <p:nvCxnSpPr>
          <p:cNvPr id="4" name="直接连接符 3"/>
          <p:cNvCxnSpPr/>
          <p:nvPr/>
        </p:nvCxnSpPr>
        <p:spPr>
          <a:xfrm>
            <a:off x="5212284" y="987203"/>
            <a:ext cx="184471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713614" y="1619856"/>
            <a:ext cx="5864535" cy="4819511"/>
            <a:chOff x="713614" y="1619856"/>
            <a:chExt cx="5864535" cy="4819511"/>
          </a:xfrm>
        </p:grpSpPr>
        <p:sp>
          <p:nvSpPr>
            <p:cNvPr id="6" name="Freeform 4"/>
            <p:cNvSpPr/>
            <p:nvPr/>
          </p:nvSpPr>
          <p:spPr bwMode="auto">
            <a:xfrm>
              <a:off x="5249728" y="1619856"/>
              <a:ext cx="1328421" cy="1179638"/>
            </a:xfrm>
            <a:custGeom>
              <a:avLst/>
              <a:gdLst>
                <a:gd name="T0" fmla="*/ 363316 w 1088"/>
                <a:gd name="T1" fmla="*/ 863584 h 988"/>
                <a:gd name="T2" fmla="*/ 431164 w 1088"/>
                <a:gd name="T3" fmla="*/ 940632 h 988"/>
                <a:gd name="T4" fmla="*/ 482597 w 1088"/>
                <a:gd name="T5" fmla="*/ 929931 h 988"/>
                <a:gd name="T6" fmla="*/ 549351 w 1088"/>
                <a:gd name="T7" fmla="*/ 935282 h 988"/>
                <a:gd name="T8" fmla="*/ 620482 w 1088"/>
                <a:gd name="T9" fmla="*/ 919230 h 988"/>
                <a:gd name="T10" fmla="*/ 671915 w 1088"/>
                <a:gd name="T11" fmla="*/ 979157 h 988"/>
                <a:gd name="T12" fmla="*/ 712405 w 1088"/>
                <a:gd name="T13" fmla="*/ 994138 h 988"/>
                <a:gd name="T14" fmla="*/ 760555 w 1088"/>
                <a:gd name="T15" fmla="*/ 1024101 h 988"/>
                <a:gd name="T16" fmla="*/ 773687 w 1088"/>
                <a:gd name="T17" fmla="*/ 966315 h 988"/>
                <a:gd name="T18" fmla="*/ 825121 w 1088"/>
                <a:gd name="T19" fmla="*/ 1026242 h 988"/>
                <a:gd name="T20" fmla="*/ 872177 w 1088"/>
                <a:gd name="T21" fmla="*/ 1052995 h 988"/>
                <a:gd name="T22" fmla="*/ 922516 w 1088"/>
                <a:gd name="T23" fmla="*/ 991998 h 988"/>
                <a:gd name="T24" fmla="*/ 955345 w 1088"/>
                <a:gd name="T25" fmla="*/ 986647 h 988"/>
                <a:gd name="T26" fmla="*/ 1008967 w 1088"/>
                <a:gd name="T27" fmla="*/ 1024101 h 988"/>
                <a:gd name="T28" fmla="*/ 1054929 w 1088"/>
                <a:gd name="T29" fmla="*/ 1026242 h 988"/>
                <a:gd name="T30" fmla="*/ 1039608 w 1088"/>
                <a:gd name="T31" fmla="*/ 942773 h 988"/>
                <a:gd name="T32" fmla="*/ 1016627 w 1088"/>
                <a:gd name="T33" fmla="*/ 841111 h 988"/>
                <a:gd name="T34" fmla="*/ 1132626 w 1088"/>
                <a:gd name="T35" fmla="*/ 796167 h 988"/>
                <a:gd name="T36" fmla="*/ 1143569 w 1088"/>
                <a:gd name="T37" fmla="*/ 745871 h 988"/>
                <a:gd name="T38" fmla="*/ 1157795 w 1088"/>
                <a:gd name="T39" fmla="*/ 696646 h 988"/>
                <a:gd name="T40" fmla="*/ 1163267 w 1088"/>
                <a:gd name="T41" fmla="*/ 500814 h 988"/>
                <a:gd name="T42" fmla="*/ 1158890 w 1088"/>
                <a:gd name="T43" fmla="*/ 415205 h 988"/>
                <a:gd name="T44" fmla="*/ 1152324 w 1088"/>
                <a:gd name="T45" fmla="*/ 376681 h 988"/>
                <a:gd name="T46" fmla="*/ 1075721 w 1088"/>
                <a:gd name="T47" fmla="*/ 434467 h 988"/>
                <a:gd name="T48" fmla="*/ 994741 w 1088"/>
                <a:gd name="T49" fmla="*/ 506165 h 988"/>
                <a:gd name="T50" fmla="*/ 850290 w 1088"/>
                <a:gd name="T51" fmla="*/ 506165 h 988"/>
                <a:gd name="T52" fmla="*/ 832781 w 1088"/>
                <a:gd name="T53" fmla="*/ 451589 h 988"/>
                <a:gd name="T54" fmla="*/ 782442 w 1088"/>
                <a:gd name="T55" fmla="*/ 415205 h 988"/>
                <a:gd name="T56" fmla="*/ 688330 w 1088"/>
                <a:gd name="T57" fmla="*/ 391663 h 988"/>
                <a:gd name="T58" fmla="*/ 611727 w 1088"/>
                <a:gd name="T59" fmla="*/ 383102 h 988"/>
                <a:gd name="T60" fmla="*/ 543879 w 1088"/>
                <a:gd name="T61" fmla="*/ 336017 h 988"/>
                <a:gd name="T62" fmla="*/ 511050 w 1088"/>
                <a:gd name="T63" fmla="*/ 281441 h 988"/>
                <a:gd name="T64" fmla="*/ 463994 w 1088"/>
                <a:gd name="T65" fmla="*/ 222584 h 988"/>
                <a:gd name="T66" fmla="*/ 404900 w 1088"/>
                <a:gd name="T67" fmla="*/ 130554 h 988"/>
                <a:gd name="T68" fmla="*/ 342524 w 1088"/>
                <a:gd name="T69" fmla="*/ 37454 h 988"/>
                <a:gd name="T70" fmla="*/ 241846 w 1088"/>
                <a:gd name="T71" fmla="*/ 22472 h 988"/>
                <a:gd name="T72" fmla="*/ 129130 w 1088"/>
                <a:gd name="T73" fmla="*/ 0 h 988"/>
                <a:gd name="T74" fmla="*/ 4377 w 1088"/>
                <a:gd name="T75" fmla="*/ 52436 h 988"/>
                <a:gd name="T76" fmla="*/ 0 w 1088"/>
                <a:gd name="T77" fmla="*/ 148746 h 988"/>
                <a:gd name="T78" fmla="*/ 54716 w 1088"/>
                <a:gd name="T79" fmla="*/ 185130 h 988"/>
                <a:gd name="T80" fmla="*/ 120376 w 1088"/>
                <a:gd name="T81" fmla="*/ 172289 h 988"/>
                <a:gd name="T82" fmla="*/ 134602 w 1088"/>
                <a:gd name="T83" fmla="*/ 238636 h 988"/>
                <a:gd name="T84" fmla="*/ 215582 w 1088"/>
                <a:gd name="T85" fmla="*/ 275020 h 988"/>
                <a:gd name="T86" fmla="*/ 264827 w 1088"/>
                <a:gd name="T87" fmla="*/ 254688 h 988"/>
                <a:gd name="T88" fmla="*/ 404900 w 1088"/>
                <a:gd name="T89" fmla="*/ 262179 h 988"/>
                <a:gd name="T90" fmla="*/ 383014 w 1088"/>
                <a:gd name="T91" fmla="*/ 446239 h 988"/>
                <a:gd name="T92" fmla="*/ 363316 w 1088"/>
                <a:gd name="T93" fmla="*/ 504025 h 988"/>
                <a:gd name="T94" fmla="*/ 355655 w 1088"/>
                <a:gd name="T95" fmla="*/ 622808 h 988"/>
                <a:gd name="T96" fmla="*/ 322826 w 1088"/>
                <a:gd name="T97" fmla="*/ 597125 h 988"/>
                <a:gd name="T98" fmla="*/ 250600 w 1088"/>
                <a:gd name="T99" fmla="*/ 705207 h 988"/>
                <a:gd name="T100" fmla="*/ 221054 w 1088"/>
                <a:gd name="T101" fmla="*/ 757642 h 988"/>
                <a:gd name="T102" fmla="*/ 322826 w 1088"/>
                <a:gd name="T103" fmla="*/ 794026 h 988"/>
                <a:gd name="T104" fmla="*/ 322826 w 1088"/>
                <a:gd name="T105" fmla="*/ 815429 h 988"/>
                <a:gd name="T106" fmla="*/ 286713 w 1088"/>
                <a:gd name="T107" fmla="*/ 860374 h 98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088" h="988">
                  <a:moveTo>
                    <a:pt x="275" y="816"/>
                  </a:moveTo>
                  <a:lnTo>
                    <a:pt x="332" y="807"/>
                  </a:lnTo>
                  <a:lnTo>
                    <a:pt x="357" y="853"/>
                  </a:lnTo>
                  <a:lnTo>
                    <a:pt x="394" y="879"/>
                  </a:lnTo>
                  <a:lnTo>
                    <a:pt x="419" y="869"/>
                  </a:lnTo>
                  <a:lnTo>
                    <a:pt x="441" y="869"/>
                  </a:lnTo>
                  <a:lnTo>
                    <a:pt x="478" y="846"/>
                  </a:lnTo>
                  <a:lnTo>
                    <a:pt x="502" y="874"/>
                  </a:lnTo>
                  <a:lnTo>
                    <a:pt x="520" y="879"/>
                  </a:lnTo>
                  <a:lnTo>
                    <a:pt x="567" y="859"/>
                  </a:lnTo>
                  <a:lnTo>
                    <a:pt x="602" y="879"/>
                  </a:lnTo>
                  <a:lnTo>
                    <a:pt x="614" y="915"/>
                  </a:lnTo>
                  <a:lnTo>
                    <a:pt x="638" y="915"/>
                  </a:lnTo>
                  <a:lnTo>
                    <a:pt x="651" y="929"/>
                  </a:lnTo>
                  <a:lnTo>
                    <a:pt x="682" y="964"/>
                  </a:lnTo>
                  <a:lnTo>
                    <a:pt x="695" y="957"/>
                  </a:lnTo>
                  <a:lnTo>
                    <a:pt x="689" y="915"/>
                  </a:lnTo>
                  <a:lnTo>
                    <a:pt x="707" y="903"/>
                  </a:lnTo>
                  <a:lnTo>
                    <a:pt x="733" y="952"/>
                  </a:lnTo>
                  <a:lnTo>
                    <a:pt x="754" y="959"/>
                  </a:lnTo>
                  <a:lnTo>
                    <a:pt x="779" y="987"/>
                  </a:lnTo>
                  <a:lnTo>
                    <a:pt x="797" y="984"/>
                  </a:lnTo>
                  <a:lnTo>
                    <a:pt x="805" y="971"/>
                  </a:lnTo>
                  <a:lnTo>
                    <a:pt x="843" y="927"/>
                  </a:lnTo>
                  <a:lnTo>
                    <a:pt x="860" y="940"/>
                  </a:lnTo>
                  <a:lnTo>
                    <a:pt x="873" y="922"/>
                  </a:lnTo>
                  <a:lnTo>
                    <a:pt x="884" y="945"/>
                  </a:lnTo>
                  <a:lnTo>
                    <a:pt x="922" y="957"/>
                  </a:lnTo>
                  <a:lnTo>
                    <a:pt x="947" y="957"/>
                  </a:lnTo>
                  <a:lnTo>
                    <a:pt x="964" y="959"/>
                  </a:lnTo>
                  <a:lnTo>
                    <a:pt x="955" y="940"/>
                  </a:lnTo>
                  <a:lnTo>
                    <a:pt x="950" y="881"/>
                  </a:lnTo>
                  <a:lnTo>
                    <a:pt x="904" y="811"/>
                  </a:lnTo>
                  <a:lnTo>
                    <a:pt x="929" y="786"/>
                  </a:lnTo>
                  <a:lnTo>
                    <a:pt x="952" y="744"/>
                  </a:lnTo>
                  <a:lnTo>
                    <a:pt x="1035" y="744"/>
                  </a:lnTo>
                  <a:lnTo>
                    <a:pt x="1049" y="733"/>
                  </a:lnTo>
                  <a:lnTo>
                    <a:pt x="1045" y="697"/>
                  </a:lnTo>
                  <a:lnTo>
                    <a:pt x="1063" y="669"/>
                  </a:lnTo>
                  <a:lnTo>
                    <a:pt x="1058" y="651"/>
                  </a:lnTo>
                  <a:lnTo>
                    <a:pt x="1064" y="622"/>
                  </a:lnTo>
                  <a:lnTo>
                    <a:pt x="1063" y="468"/>
                  </a:lnTo>
                  <a:lnTo>
                    <a:pt x="1087" y="419"/>
                  </a:lnTo>
                  <a:lnTo>
                    <a:pt x="1059" y="388"/>
                  </a:lnTo>
                  <a:lnTo>
                    <a:pt x="1064" y="368"/>
                  </a:lnTo>
                  <a:lnTo>
                    <a:pt x="1053" y="352"/>
                  </a:lnTo>
                  <a:lnTo>
                    <a:pt x="1021" y="363"/>
                  </a:lnTo>
                  <a:lnTo>
                    <a:pt x="983" y="406"/>
                  </a:lnTo>
                  <a:lnTo>
                    <a:pt x="947" y="422"/>
                  </a:lnTo>
                  <a:lnTo>
                    <a:pt x="909" y="473"/>
                  </a:lnTo>
                  <a:lnTo>
                    <a:pt x="818" y="503"/>
                  </a:lnTo>
                  <a:lnTo>
                    <a:pt x="777" y="473"/>
                  </a:lnTo>
                  <a:lnTo>
                    <a:pt x="782" y="454"/>
                  </a:lnTo>
                  <a:lnTo>
                    <a:pt x="761" y="422"/>
                  </a:lnTo>
                  <a:lnTo>
                    <a:pt x="749" y="388"/>
                  </a:lnTo>
                  <a:lnTo>
                    <a:pt x="715" y="388"/>
                  </a:lnTo>
                  <a:lnTo>
                    <a:pt x="652" y="357"/>
                  </a:lnTo>
                  <a:lnTo>
                    <a:pt x="629" y="366"/>
                  </a:lnTo>
                  <a:lnTo>
                    <a:pt x="602" y="352"/>
                  </a:lnTo>
                  <a:lnTo>
                    <a:pt x="559" y="358"/>
                  </a:lnTo>
                  <a:lnTo>
                    <a:pt x="520" y="345"/>
                  </a:lnTo>
                  <a:lnTo>
                    <a:pt x="497" y="314"/>
                  </a:lnTo>
                  <a:lnTo>
                    <a:pt x="478" y="290"/>
                  </a:lnTo>
                  <a:lnTo>
                    <a:pt x="467" y="263"/>
                  </a:lnTo>
                  <a:lnTo>
                    <a:pt x="441" y="236"/>
                  </a:lnTo>
                  <a:lnTo>
                    <a:pt x="424" y="208"/>
                  </a:lnTo>
                  <a:lnTo>
                    <a:pt x="382" y="154"/>
                  </a:lnTo>
                  <a:lnTo>
                    <a:pt x="370" y="122"/>
                  </a:lnTo>
                  <a:lnTo>
                    <a:pt x="325" y="65"/>
                  </a:lnTo>
                  <a:lnTo>
                    <a:pt x="313" y="35"/>
                  </a:lnTo>
                  <a:lnTo>
                    <a:pt x="259" y="9"/>
                  </a:lnTo>
                  <a:lnTo>
                    <a:pt x="221" y="21"/>
                  </a:lnTo>
                  <a:lnTo>
                    <a:pt x="190" y="14"/>
                  </a:lnTo>
                  <a:lnTo>
                    <a:pt x="118" y="0"/>
                  </a:lnTo>
                  <a:lnTo>
                    <a:pt x="22" y="33"/>
                  </a:lnTo>
                  <a:lnTo>
                    <a:pt x="4" y="49"/>
                  </a:lnTo>
                  <a:lnTo>
                    <a:pt x="25" y="76"/>
                  </a:lnTo>
                  <a:lnTo>
                    <a:pt x="0" y="139"/>
                  </a:lnTo>
                  <a:lnTo>
                    <a:pt x="7" y="146"/>
                  </a:lnTo>
                  <a:lnTo>
                    <a:pt x="50" y="173"/>
                  </a:lnTo>
                  <a:lnTo>
                    <a:pt x="71" y="136"/>
                  </a:lnTo>
                  <a:lnTo>
                    <a:pt x="110" y="161"/>
                  </a:lnTo>
                  <a:lnTo>
                    <a:pt x="107" y="179"/>
                  </a:lnTo>
                  <a:lnTo>
                    <a:pt x="123" y="223"/>
                  </a:lnTo>
                  <a:lnTo>
                    <a:pt x="147" y="249"/>
                  </a:lnTo>
                  <a:lnTo>
                    <a:pt x="197" y="257"/>
                  </a:lnTo>
                  <a:lnTo>
                    <a:pt x="212" y="243"/>
                  </a:lnTo>
                  <a:lnTo>
                    <a:pt x="242" y="238"/>
                  </a:lnTo>
                  <a:lnTo>
                    <a:pt x="295" y="190"/>
                  </a:lnTo>
                  <a:lnTo>
                    <a:pt x="370" y="245"/>
                  </a:lnTo>
                  <a:lnTo>
                    <a:pt x="345" y="345"/>
                  </a:lnTo>
                  <a:lnTo>
                    <a:pt x="350" y="417"/>
                  </a:lnTo>
                  <a:lnTo>
                    <a:pt x="350" y="461"/>
                  </a:lnTo>
                  <a:lnTo>
                    <a:pt x="332" y="471"/>
                  </a:lnTo>
                  <a:lnTo>
                    <a:pt x="329" y="585"/>
                  </a:lnTo>
                  <a:lnTo>
                    <a:pt x="325" y="582"/>
                  </a:lnTo>
                  <a:lnTo>
                    <a:pt x="304" y="558"/>
                  </a:lnTo>
                  <a:lnTo>
                    <a:pt x="295" y="558"/>
                  </a:lnTo>
                  <a:lnTo>
                    <a:pt x="289" y="566"/>
                  </a:lnTo>
                  <a:lnTo>
                    <a:pt x="229" y="659"/>
                  </a:lnTo>
                  <a:lnTo>
                    <a:pt x="197" y="696"/>
                  </a:lnTo>
                  <a:lnTo>
                    <a:pt x="202" y="708"/>
                  </a:lnTo>
                  <a:lnTo>
                    <a:pt x="265" y="749"/>
                  </a:lnTo>
                  <a:lnTo>
                    <a:pt x="295" y="742"/>
                  </a:lnTo>
                  <a:lnTo>
                    <a:pt x="299" y="749"/>
                  </a:lnTo>
                  <a:lnTo>
                    <a:pt x="295" y="762"/>
                  </a:lnTo>
                  <a:lnTo>
                    <a:pt x="265" y="774"/>
                  </a:lnTo>
                  <a:lnTo>
                    <a:pt x="262" y="804"/>
                  </a:lnTo>
                  <a:lnTo>
                    <a:pt x="275" y="816"/>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7" name="Freeform 5"/>
            <p:cNvSpPr/>
            <p:nvPr/>
          </p:nvSpPr>
          <p:spPr bwMode="auto">
            <a:xfrm>
              <a:off x="3141968" y="1678307"/>
              <a:ext cx="2582450" cy="2274256"/>
            </a:xfrm>
            <a:custGeom>
              <a:avLst/>
              <a:gdLst>
                <a:gd name="T0" fmla="*/ 754396 w 2117"/>
                <a:gd name="T1" fmla="*/ 1974083 h 1903"/>
                <a:gd name="T2" fmla="*/ 854982 w 2117"/>
                <a:gd name="T3" fmla="*/ 1802703 h 1903"/>
                <a:gd name="T4" fmla="*/ 928235 w 2117"/>
                <a:gd name="T5" fmla="*/ 1963371 h 1903"/>
                <a:gd name="T6" fmla="*/ 1018982 w 2117"/>
                <a:gd name="T7" fmla="*/ 1998718 h 1903"/>
                <a:gd name="T8" fmla="*/ 1135968 w 2117"/>
                <a:gd name="T9" fmla="*/ 1827338 h 1903"/>
                <a:gd name="T10" fmla="*/ 1258420 w 2117"/>
                <a:gd name="T11" fmla="*/ 1769498 h 1903"/>
                <a:gd name="T12" fmla="*/ 1398366 w 2117"/>
                <a:gd name="T13" fmla="*/ 1660243 h 1903"/>
                <a:gd name="T14" fmla="*/ 1482553 w 2117"/>
                <a:gd name="T15" fmla="*/ 1550988 h 1903"/>
                <a:gd name="T16" fmla="*/ 1563459 w 2117"/>
                <a:gd name="T17" fmla="*/ 1428880 h 1903"/>
                <a:gd name="T18" fmla="*/ 1645458 w 2117"/>
                <a:gd name="T19" fmla="*/ 1434236 h 1903"/>
                <a:gd name="T20" fmla="*/ 1739485 w 2117"/>
                <a:gd name="T21" fmla="*/ 1405315 h 1903"/>
                <a:gd name="T22" fmla="*/ 1858657 w 2117"/>
                <a:gd name="T23" fmla="*/ 1395675 h 1903"/>
                <a:gd name="T24" fmla="*/ 1971270 w 2117"/>
                <a:gd name="T25" fmla="*/ 1437449 h 1903"/>
                <a:gd name="T26" fmla="*/ 2032496 w 2117"/>
                <a:gd name="T27" fmla="*/ 1392462 h 1903"/>
                <a:gd name="T28" fmla="*/ 2150576 w 2117"/>
                <a:gd name="T29" fmla="*/ 1283207 h 1903"/>
                <a:gd name="T30" fmla="*/ 2252255 w 2117"/>
                <a:gd name="T31" fmla="*/ 1227509 h 1903"/>
                <a:gd name="T32" fmla="*/ 2279589 w 2117"/>
                <a:gd name="T33" fmla="*/ 1135392 h 1903"/>
                <a:gd name="T34" fmla="*/ 2154949 w 2117"/>
                <a:gd name="T35" fmla="*/ 1066840 h 1903"/>
                <a:gd name="T36" fmla="*/ 2125429 w 2117"/>
                <a:gd name="T37" fmla="*/ 931878 h 1903"/>
                <a:gd name="T38" fmla="*/ 2163696 w 2117"/>
                <a:gd name="T39" fmla="*/ 886891 h 1903"/>
                <a:gd name="T40" fmla="*/ 2177909 w 2117"/>
                <a:gd name="T41" fmla="*/ 780850 h 1903"/>
                <a:gd name="T42" fmla="*/ 2177909 w 2117"/>
                <a:gd name="T43" fmla="*/ 754072 h 1903"/>
                <a:gd name="T44" fmla="*/ 2205242 w 2117"/>
                <a:gd name="T45" fmla="*/ 554843 h 1903"/>
                <a:gd name="T46" fmla="*/ 2250069 w 2117"/>
                <a:gd name="T47" fmla="*/ 576265 h 1903"/>
                <a:gd name="T48" fmla="*/ 2266469 w 2117"/>
                <a:gd name="T49" fmla="*/ 318124 h 1903"/>
                <a:gd name="T50" fmla="*/ 2119963 w 2117"/>
                <a:gd name="T51" fmla="*/ 207798 h 1903"/>
                <a:gd name="T52" fmla="*/ 2007350 w 2117"/>
                <a:gd name="T53" fmla="*/ 141388 h 1903"/>
                <a:gd name="T54" fmla="*/ 1895830 w 2117"/>
                <a:gd name="T55" fmla="*/ 104970 h 1903"/>
                <a:gd name="T56" fmla="*/ 1875057 w 2117"/>
                <a:gd name="T57" fmla="*/ 0 h 1903"/>
                <a:gd name="T58" fmla="*/ 1830231 w 2117"/>
                <a:gd name="T59" fmla="*/ 104970 h 1903"/>
                <a:gd name="T60" fmla="*/ 1773378 w 2117"/>
                <a:gd name="T61" fmla="*/ 383463 h 1903"/>
                <a:gd name="T62" fmla="*/ 1623592 w 2117"/>
                <a:gd name="T63" fmla="*/ 495931 h 1903"/>
                <a:gd name="T64" fmla="*/ 1523006 w 2117"/>
                <a:gd name="T65" fmla="*/ 691946 h 1903"/>
                <a:gd name="T66" fmla="*/ 1680445 w 2117"/>
                <a:gd name="T67" fmla="*/ 727294 h 1903"/>
                <a:gd name="T68" fmla="*/ 1901297 w 2117"/>
                <a:gd name="T69" fmla="*/ 799059 h 1903"/>
                <a:gd name="T70" fmla="*/ 1744951 w 2117"/>
                <a:gd name="T71" fmla="*/ 864398 h 1903"/>
                <a:gd name="T72" fmla="*/ 1617032 w 2117"/>
                <a:gd name="T73" fmla="*/ 946874 h 1903"/>
                <a:gd name="T74" fmla="*/ 1449753 w 2117"/>
                <a:gd name="T75" fmla="*/ 1095760 h 1903"/>
                <a:gd name="T76" fmla="*/ 1249674 w 2117"/>
                <a:gd name="T77" fmla="*/ 1125752 h 1903"/>
                <a:gd name="T78" fmla="*/ 1207034 w 2117"/>
                <a:gd name="T79" fmla="*/ 1313199 h 1903"/>
                <a:gd name="T80" fmla="*/ 901995 w 2117"/>
                <a:gd name="T81" fmla="*/ 1440663 h 1903"/>
                <a:gd name="T82" fmla="*/ 637410 w 2117"/>
                <a:gd name="T83" fmla="*/ 1520997 h 1903"/>
                <a:gd name="T84" fmla="*/ 231785 w 2117"/>
                <a:gd name="T85" fmla="*/ 1426738 h 1903"/>
                <a:gd name="T86" fmla="*/ 13120 w 2117"/>
                <a:gd name="T87" fmla="*/ 1497432 h 1903"/>
                <a:gd name="T88" fmla="*/ 138853 w 2117"/>
                <a:gd name="T89" fmla="*/ 1635607 h 1903"/>
                <a:gd name="T90" fmla="*/ 262399 w 2117"/>
                <a:gd name="T91" fmla="*/ 1688092 h 1903"/>
                <a:gd name="T92" fmla="*/ 299572 w 2117"/>
                <a:gd name="T93" fmla="*/ 1797347 h 1903"/>
                <a:gd name="T94" fmla="*/ 430771 w 2117"/>
                <a:gd name="T95" fmla="*/ 1868041 h 1903"/>
                <a:gd name="T96" fmla="*/ 618824 w 2117"/>
                <a:gd name="T97" fmla="*/ 1851974 h 1903"/>
                <a:gd name="T98" fmla="*/ 557597 w 2117"/>
                <a:gd name="T99" fmla="*/ 1948376 h 1903"/>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117" h="1903">
                  <a:moveTo>
                    <a:pt x="596" y="1893"/>
                  </a:moveTo>
                  <a:lnTo>
                    <a:pt x="626" y="1888"/>
                  </a:lnTo>
                  <a:lnTo>
                    <a:pt x="650" y="1879"/>
                  </a:lnTo>
                  <a:lnTo>
                    <a:pt x="690" y="1843"/>
                  </a:lnTo>
                  <a:lnTo>
                    <a:pt x="700" y="1789"/>
                  </a:lnTo>
                  <a:lnTo>
                    <a:pt x="724" y="1711"/>
                  </a:lnTo>
                  <a:lnTo>
                    <a:pt x="775" y="1676"/>
                  </a:lnTo>
                  <a:lnTo>
                    <a:pt x="782" y="1683"/>
                  </a:lnTo>
                  <a:lnTo>
                    <a:pt x="799" y="1738"/>
                  </a:lnTo>
                  <a:lnTo>
                    <a:pt x="775" y="1772"/>
                  </a:lnTo>
                  <a:lnTo>
                    <a:pt x="766" y="1804"/>
                  </a:lnTo>
                  <a:lnTo>
                    <a:pt x="849" y="1833"/>
                  </a:lnTo>
                  <a:lnTo>
                    <a:pt x="854" y="1856"/>
                  </a:lnTo>
                  <a:lnTo>
                    <a:pt x="901" y="1854"/>
                  </a:lnTo>
                  <a:lnTo>
                    <a:pt x="921" y="1860"/>
                  </a:lnTo>
                  <a:lnTo>
                    <a:pt x="932" y="1866"/>
                  </a:lnTo>
                  <a:lnTo>
                    <a:pt x="1014" y="1750"/>
                  </a:lnTo>
                  <a:lnTo>
                    <a:pt x="1036" y="1743"/>
                  </a:lnTo>
                  <a:lnTo>
                    <a:pt x="1041" y="1729"/>
                  </a:lnTo>
                  <a:lnTo>
                    <a:pt x="1039" y="1706"/>
                  </a:lnTo>
                  <a:lnTo>
                    <a:pt x="1067" y="1666"/>
                  </a:lnTo>
                  <a:lnTo>
                    <a:pt x="1119" y="1664"/>
                  </a:lnTo>
                  <a:lnTo>
                    <a:pt x="1139" y="1641"/>
                  </a:lnTo>
                  <a:lnTo>
                    <a:pt x="1151" y="1652"/>
                  </a:lnTo>
                  <a:lnTo>
                    <a:pt x="1181" y="1627"/>
                  </a:lnTo>
                  <a:lnTo>
                    <a:pt x="1197" y="1627"/>
                  </a:lnTo>
                  <a:lnTo>
                    <a:pt x="1251" y="1548"/>
                  </a:lnTo>
                  <a:lnTo>
                    <a:pt x="1279" y="1550"/>
                  </a:lnTo>
                  <a:lnTo>
                    <a:pt x="1314" y="1525"/>
                  </a:lnTo>
                  <a:lnTo>
                    <a:pt x="1323" y="1534"/>
                  </a:lnTo>
                  <a:lnTo>
                    <a:pt x="1388" y="1502"/>
                  </a:lnTo>
                  <a:lnTo>
                    <a:pt x="1356" y="1448"/>
                  </a:lnTo>
                  <a:lnTo>
                    <a:pt x="1365" y="1394"/>
                  </a:lnTo>
                  <a:lnTo>
                    <a:pt x="1393" y="1336"/>
                  </a:lnTo>
                  <a:lnTo>
                    <a:pt x="1416" y="1327"/>
                  </a:lnTo>
                  <a:lnTo>
                    <a:pt x="1430" y="1334"/>
                  </a:lnTo>
                  <a:lnTo>
                    <a:pt x="1430" y="1375"/>
                  </a:lnTo>
                  <a:lnTo>
                    <a:pt x="1447" y="1387"/>
                  </a:lnTo>
                  <a:lnTo>
                    <a:pt x="1488" y="1357"/>
                  </a:lnTo>
                  <a:lnTo>
                    <a:pt x="1505" y="1339"/>
                  </a:lnTo>
                  <a:lnTo>
                    <a:pt x="1521" y="1347"/>
                  </a:lnTo>
                  <a:lnTo>
                    <a:pt x="1542" y="1329"/>
                  </a:lnTo>
                  <a:lnTo>
                    <a:pt x="1584" y="1327"/>
                  </a:lnTo>
                  <a:lnTo>
                    <a:pt x="1591" y="1312"/>
                  </a:lnTo>
                  <a:lnTo>
                    <a:pt x="1581" y="1290"/>
                  </a:lnTo>
                  <a:lnTo>
                    <a:pt x="1610" y="1261"/>
                  </a:lnTo>
                  <a:lnTo>
                    <a:pt x="1645" y="1243"/>
                  </a:lnTo>
                  <a:lnTo>
                    <a:pt x="1700" y="1303"/>
                  </a:lnTo>
                  <a:lnTo>
                    <a:pt x="1697" y="1324"/>
                  </a:lnTo>
                  <a:lnTo>
                    <a:pt x="1724" y="1368"/>
                  </a:lnTo>
                  <a:lnTo>
                    <a:pt x="1789" y="1372"/>
                  </a:lnTo>
                  <a:lnTo>
                    <a:pt x="1803" y="1342"/>
                  </a:lnTo>
                  <a:lnTo>
                    <a:pt x="1787" y="1255"/>
                  </a:lnTo>
                  <a:lnTo>
                    <a:pt x="1801" y="1240"/>
                  </a:lnTo>
                  <a:lnTo>
                    <a:pt x="1831" y="1261"/>
                  </a:lnTo>
                  <a:lnTo>
                    <a:pt x="1859" y="1300"/>
                  </a:lnTo>
                  <a:lnTo>
                    <a:pt x="1901" y="1236"/>
                  </a:lnTo>
                  <a:lnTo>
                    <a:pt x="1921" y="1231"/>
                  </a:lnTo>
                  <a:lnTo>
                    <a:pt x="1951" y="1198"/>
                  </a:lnTo>
                  <a:lnTo>
                    <a:pt x="1967" y="1198"/>
                  </a:lnTo>
                  <a:lnTo>
                    <a:pt x="1994" y="1171"/>
                  </a:lnTo>
                  <a:lnTo>
                    <a:pt x="2009" y="1171"/>
                  </a:lnTo>
                  <a:lnTo>
                    <a:pt x="2023" y="1146"/>
                  </a:lnTo>
                  <a:lnTo>
                    <a:pt x="2060" y="1146"/>
                  </a:lnTo>
                  <a:lnTo>
                    <a:pt x="2099" y="1111"/>
                  </a:lnTo>
                  <a:lnTo>
                    <a:pt x="2116" y="1095"/>
                  </a:lnTo>
                  <a:lnTo>
                    <a:pt x="2116" y="1076"/>
                  </a:lnTo>
                  <a:lnTo>
                    <a:pt x="2085" y="1060"/>
                  </a:lnTo>
                  <a:lnTo>
                    <a:pt x="2085" y="1023"/>
                  </a:lnTo>
                  <a:lnTo>
                    <a:pt x="2036" y="958"/>
                  </a:lnTo>
                  <a:lnTo>
                    <a:pt x="1986" y="1005"/>
                  </a:lnTo>
                  <a:lnTo>
                    <a:pt x="1971" y="996"/>
                  </a:lnTo>
                  <a:lnTo>
                    <a:pt x="1969" y="969"/>
                  </a:lnTo>
                  <a:lnTo>
                    <a:pt x="1949" y="939"/>
                  </a:lnTo>
                  <a:lnTo>
                    <a:pt x="1944" y="907"/>
                  </a:lnTo>
                  <a:lnTo>
                    <a:pt x="1944" y="870"/>
                  </a:lnTo>
                  <a:lnTo>
                    <a:pt x="1910" y="844"/>
                  </a:lnTo>
                  <a:lnTo>
                    <a:pt x="1905" y="832"/>
                  </a:lnTo>
                  <a:lnTo>
                    <a:pt x="1913" y="810"/>
                  </a:lnTo>
                  <a:lnTo>
                    <a:pt x="1979" y="828"/>
                  </a:lnTo>
                  <a:lnTo>
                    <a:pt x="1981" y="798"/>
                  </a:lnTo>
                  <a:lnTo>
                    <a:pt x="2004" y="771"/>
                  </a:lnTo>
                  <a:lnTo>
                    <a:pt x="1989" y="759"/>
                  </a:lnTo>
                  <a:lnTo>
                    <a:pt x="1992" y="729"/>
                  </a:lnTo>
                  <a:lnTo>
                    <a:pt x="2023" y="717"/>
                  </a:lnTo>
                  <a:lnTo>
                    <a:pt x="2028" y="704"/>
                  </a:lnTo>
                  <a:lnTo>
                    <a:pt x="2023" y="697"/>
                  </a:lnTo>
                  <a:lnTo>
                    <a:pt x="1992" y="704"/>
                  </a:lnTo>
                  <a:lnTo>
                    <a:pt x="1931" y="662"/>
                  </a:lnTo>
                  <a:lnTo>
                    <a:pt x="1926" y="650"/>
                  </a:lnTo>
                  <a:lnTo>
                    <a:pt x="1956" y="613"/>
                  </a:lnTo>
                  <a:lnTo>
                    <a:pt x="2017" y="518"/>
                  </a:lnTo>
                  <a:lnTo>
                    <a:pt x="2023" y="511"/>
                  </a:lnTo>
                  <a:lnTo>
                    <a:pt x="2033" y="511"/>
                  </a:lnTo>
                  <a:lnTo>
                    <a:pt x="2053" y="536"/>
                  </a:lnTo>
                  <a:lnTo>
                    <a:pt x="2058" y="538"/>
                  </a:lnTo>
                  <a:lnTo>
                    <a:pt x="2060" y="424"/>
                  </a:lnTo>
                  <a:lnTo>
                    <a:pt x="2078" y="415"/>
                  </a:lnTo>
                  <a:lnTo>
                    <a:pt x="2078" y="370"/>
                  </a:lnTo>
                  <a:lnTo>
                    <a:pt x="2073" y="297"/>
                  </a:lnTo>
                  <a:lnTo>
                    <a:pt x="2099" y="196"/>
                  </a:lnTo>
                  <a:lnTo>
                    <a:pt x="2023" y="142"/>
                  </a:lnTo>
                  <a:lnTo>
                    <a:pt x="1969" y="189"/>
                  </a:lnTo>
                  <a:lnTo>
                    <a:pt x="1939" y="194"/>
                  </a:lnTo>
                  <a:lnTo>
                    <a:pt x="1926" y="210"/>
                  </a:lnTo>
                  <a:lnTo>
                    <a:pt x="1875" y="201"/>
                  </a:lnTo>
                  <a:lnTo>
                    <a:pt x="1851" y="174"/>
                  </a:lnTo>
                  <a:lnTo>
                    <a:pt x="1836" y="132"/>
                  </a:lnTo>
                  <a:lnTo>
                    <a:pt x="1838" y="114"/>
                  </a:lnTo>
                  <a:lnTo>
                    <a:pt x="1799" y="88"/>
                  </a:lnTo>
                  <a:lnTo>
                    <a:pt x="1777" y="126"/>
                  </a:lnTo>
                  <a:lnTo>
                    <a:pt x="1734" y="98"/>
                  </a:lnTo>
                  <a:lnTo>
                    <a:pt x="1727" y="91"/>
                  </a:lnTo>
                  <a:lnTo>
                    <a:pt x="1752" y="27"/>
                  </a:lnTo>
                  <a:lnTo>
                    <a:pt x="1731" y="0"/>
                  </a:lnTo>
                  <a:lnTo>
                    <a:pt x="1715" y="0"/>
                  </a:lnTo>
                  <a:lnTo>
                    <a:pt x="1669" y="32"/>
                  </a:lnTo>
                  <a:lnTo>
                    <a:pt x="1633" y="86"/>
                  </a:lnTo>
                  <a:lnTo>
                    <a:pt x="1647" y="96"/>
                  </a:lnTo>
                  <a:lnTo>
                    <a:pt x="1674" y="98"/>
                  </a:lnTo>
                  <a:lnTo>
                    <a:pt x="1697" y="156"/>
                  </a:lnTo>
                  <a:lnTo>
                    <a:pt x="1685" y="177"/>
                  </a:lnTo>
                  <a:lnTo>
                    <a:pt x="1663" y="210"/>
                  </a:lnTo>
                  <a:lnTo>
                    <a:pt x="1622" y="358"/>
                  </a:lnTo>
                  <a:lnTo>
                    <a:pt x="1638" y="384"/>
                  </a:lnTo>
                  <a:lnTo>
                    <a:pt x="1625" y="405"/>
                  </a:lnTo>
                  <a:lnTo>
                    <a:pt x="1535" y="470"/>
                  </a:lnTo>
                  <a:lnTo>
                    <a:pt x="1485" y="463"/>
                  </a:lnTo>
                  <a:lnTo>
                    <a:pt x="1458" y="452"/>
                  </a:lnTo>
                  <a:lnTo>
                    <a:pt x="1452" y="465"/>
                  </a:lnTo>
                  <a:lnTo>
                    <a:pt x="1412" y="625"/>
                  </a:lnTo>
                  <a:lnTo>
                    <a:pt x="1393" y="646"/>
                  </a:lnTo>
                  <a:lnTo>
                    <a:pt x="1403" y="674"/>
                  </a:lnTo>
                  <a:lnTo>
                    <a:pt x="1428" y="697"/>
                  </a:lnTo>
                  <a:lnTo>
                    <a:pt x="1470" y="672"/>
                  </a:lnTo>
                  <a:lnTo>
                    <a:pt x="1537" y="679"/>
                  </a:lnTo>
                  <a:lnTo>
                    <a:pt x="1556" y="646"/>
                  </a:lnTo>
                  <a:lnTo>
                    <a:pt x="1591" y="637"/>
                  </a:lnTo>
                  <a:lnTo>
                    <a:pt x="1657" y="662"/>
                  </a:lnTo>
                  <a:lnTo>
                    <a:pt x="1739" y="746"/>
                  </a:lnTo>
                  <a:lnTo>
                    <a:pt x="1739" y="764"/>
                  </a:lnTo>
                  <a:lnTo>
                    <a:pt x="1722" y="776"/>
                  </a:lnTo>
                  <a:lnTo>
                    <a:pt x="1627" y="783"/>
                  </a:lnTo>
                  <a:lnTo>
                    <a:pt x="1596" y="807"/>
                  </a:lnTo>
                  <a:lnTo>
                    <a:pt x="1572" y="802"/>
                  </a:lnTo>
                  <a:lnTo>
                    <a:pt x="1554" y="832"/>
                  </a:lnTo>
                  <a:lnTo>
                    <a:pt x="1509" y="840"/>
                  </a:lnTo>
                  <a:lnTo>
                    <a:pt x="1479" y="884"/>
                  </a:lnTo>
                  <a:lnTo>
                    <a:pt x="1475" y="916"/>
                  </a:lnTo>
                  <a:lnTo>
                    <a:pt x="1411" y="958"/>
                  </a:lnTo>
                  <a:lnTo>
                    <a:pt x="1370" y="964"/>
                  </a:lnTo>
                  <a:lnTo>
                    <a:pt x="1326" y="1023"/>
                  </a:lnTo>
                  <a:lnTo>
                    <a:pt x="1284" y="1048"/>
                  </a:lnTo>
                  <a:lnTo>
                    <a:pt x="1202" y="1030"/>
                  </a:lnTo>
                  <a:lnTo>
                    <a:pt x="1176" y="1018"/>
                  </a:lnTo>
                  <a:lnTo>
                    <a:pt x="1143" y="1051"/>
                  </a:lnTo>
                  <a:lnTo>
                    <a:pt x="1129" y="1107"/>
                  </a:lnTo>
                  <a:lnTo>
                    <a:pt x="1172" y="1171"/>
                  </a:lnTo>
                  <a:lnTo>
                    <a:pt x="1143" y="1201"/>
                  </a:lnTo>
                  <a:lnTo>
                    <a:pt x="1104" y="1226"/>
                  </a:lnTo>
                  <a:lnTo>
                    <a:pt x="1044" y="1300"/>
                  </a:lnTo>
                  <a:lnTo>
                    <a:pt x="967" y="1334"/>
                  </a:lnTo>
                  <a:lnTo>
                    <a:pt x="841" y="1347"/>
                  </a:lnTo>
                  <a:lnTo>
                    <a:pt x="825" y="1345"/>
                  </a:lnTo>
                  <a:lnTo>
                    <a:pt x="679" y="1407"/>
                  </a:lnTo>
                  <a:lnTo>
                    <a:pt x="608" y="1448"/>
                  </a:lnTo>
                  <a:lnTo>
                    <a:pt x="590" y="1438"/>
                  </a:lnTo>
                  <a:lnTo>
                    <a:pt x="583" y="1420"/>
                  </a:lnTo>
                  <a:lnTo>
                    <a:pt x="492" y="1414"/>
                  </a:lnTo>
                  <a:lnTo>
                    <a:pt x="391" y="1382"/>
                  </a:lnTo>
                  <a:lnTo>
                    <a:pt x="363" y="1350"/>
                  </a:lnTo>
                  <a:lnTo>
                    <a:pt x="212" y="1332"/>
                  </a:lnTo>
                  <a:lnTo>
                    <a:pt x="184" y="1345"/>
                  </a:lnTo>
                  <a:lnTo>
                    <a:pt x="2" y="1327"/>
                  </a:lnTo>
                  <a:lnTo>
                    <a:pt x="0" y="1354"/>
                  </a:lnTo>
                  <a:lnTo>
                    <a:pt x="12" y="1398"/>
                  </a:lnTo>
                  <a:lnTo>
                    <a:pt x="4" y="1465"/>
                  </a:lnTo>
                  <a:lnTo>
                    <a:pt x="56" y="1542"/>
                  </a:lnTo>
                  <a:lnTo>
                    <a:pt x="85" y="1560"/>
                  </a:lnTo>
                  <a:lnTo>
                    <a:pt x="127" y="1527"/>
                  </a:lnTo>
                  <a:lnTo>
                    <a:pt x="214" y="1527"/>
                  </a:lnTo>
                  <a:lnTo>
                    <a:pt x="236" y="1534"/>
                  </a:lnTo>
                  <a:lnTo>
                    <a:pt x="249" y="1555"/>
                  </a:lnTo>
                  <a:lnTo>
                    <a:pt x="240" y="1576"/>
                  </a:lnTo>
                  <a:lnTo>
                    <a:pt x="190" y="1616"/>
                  </a:lnTo>
                  <a:lnTo>
                    <a:pt x="195" y="1636"/>
                  </a:lnTo>
                  <a:lnTo>
                    <a:pt x="253" y="1678"/>
                  </a:lnTo>
                  <a:lnTo>
                    <a:pt x="274" y="1678"/>
                  </a:lnTo>
                  <a:lnTo>
                    <a:pt x="282" y="1688"/>
                  </a:lnTo>
                  <a:lnTo>
                    <a:pt x="277" y="1706"/>
                  </a:lnTo>
                  <a:lnTo>
                    <a:pt x="312" y="1734"/>
                  </a:lnTo>
                  <a:lnTo>
                    <a:pt x="394" y="1744"/>
                  </a:lnTo>
                  <a:lnTo>
                    <a:pt x="430" y="1736"/>
                  </a:lnTo>
                  <a:lnTo>
                    <a:pt x="481" y="1686"/>
                  </a:lnTo>
                  <a:lnTo>
                    <a:pt x="541" y="1690"/>
                  </a:lnTo>
                  <a:lnTo>
                    <a:pt x="566" y="1729"/>
                  </a:lnTo>
                  <a:lnTo>
                    <a:pt x="552" y="1761"/>
                  </a:lnTo>
                  <a:lnTo>
                    <a:pt x="554" y="1782"/>
                  </a:lnTo>
                  <a:lnTo>
                    <a:pt x="523" y="1802"/>
                  </a:lnTo>
                  <a:lnTo>
                    <a:pt x="510" y="1819"/>
                  </a:lnTo>
                  <a:lnTo>
                    <a:pt x="514" y="1860"/>
                  </a:lnTo>
                  <a:lnTo>
                    <a:pt x="571" y="1902"/>
                  </a:lnTo>
                  <a:lnTo>
                    <a:pt x="596" y="1893"/>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8" name="Freeform 6"/>
            <p:cNvSpPr/>
            <p:nvPr/>
          </p:nvSpPr>
          <p:spPr bwMode="auto">
            <a:xfrm>
              <a:off x="713614" y="2308864"/>
              <a:ext cx="2345105" cy="1739346"/>
            </a:xfrm>
            <a:custGeom>
              <a:avLst/>
              <a:gdLst>
                <a:gd name="T0" fmla="*/ 1441331 w 1922"/>
                <a:gd name="T1" fmla="*/ 53535 h 1456"/>
                <a:gd name="T2" fmla="*/ 1505852 w 1922"/>
                <a:gd name="T3" fmla="*/ 131695 h 1456"/>
                <a:gd name="T4" fmla="*/ 1596619 w 1922"/>
                <a:gd name="T5" fmla="*/ 189512 h 1456"/>
                <a:gd name="T6" fmla="*/ 1675356 w 1922"/>
                <a:gd name="T7" fmla="*/ 341550 h 1456"/>
                <a:gd name="T8" fmla="*/ 1631613 w 1922"/>
                <a:gd name="T9" fmla="*/ 457185 h 1456"/>
                <a:gd name="T10" fmla="*/ 1860170 w 1922"/>
                <a:gd name="T11" fmla="*/ 557830 h 1456"/>
                <a:gd name="T12" fmla="*/ 2018738 w 1922"/>
                <a:gd name="T13" fmla="*/ 671323 h 1456"/>
                <a:gd name="T14" fmla="*/ 2100756 w 1922"/>
                <a:gd name="T15" fmla="*/ 843704 h 1456"/>
                <a:gd name="T16" fmla="*/ 2041703 w 1922"/>
                <a:gd name="T17" fmla="*/ 918652 h 1456"/>
                <a:gd name="T18" fmla="*/ 1829550 w 1922"/>
                <a:gd name="T19" fmla="*/ 1033216 h 1456"/>
                <a:gd name="T20" fmla="*/ 1798930 w 1922"/>
                <a:gd name="T21" fmla="*/ 1213092 h 1456"/>
                <a:gd name="T22" fmla="*/ 1498197 w 1922"/>
                <a:gd name="T23" fmla="*/ 1300889 h 1456"/>
                <a:gd name="T24" fmla="*/ 1551782 w 1922"/>
                <a:gd name="T25" fmla="*/ 1463634 h 1456"/>
                <a:gd name="T26" fmla="*/ 1518975 w 1922"/>
                <a:gd name="T27" fmla="*/ 1516097 h 1456"/>
                <a:gd name="T28" fmla="*/ 1475232 w 1922"/>
                <a:gd name="T29" fmla="*/ 1557854 h 1456"/>
                <a:gd name="T30" fmla="*/ 1356032 w 1922"/>
                <a:gd name="T31" fmla="*/ 1527875 h 1456"/>
                <a:gd name="T32" fmla="*/ 1151534 w 1922"/>
                <a:gd name="T33" fmla="*/ 1500037 h 1456"/>
                <a:gd name="T34" fmla="*/ 945942 w 1922"/>
                <a:gd name="T35" fmla="*/ 1535370 h 1456"/>
                <a:gd name="T36" fmla="*/ 786280 w 1922"/>
                <a:gd name="T37" fmla="*/ 1510744 h 1456"/>
                <a:gd name="T38" fmla="*/ 604747 w 1922"/>
                <a:gd name="T39" fmla="*/ 1525734 h 1456"/>
                <a:gd name="T40" fmla="*/ 501951 w 1922"/>
                <a:gd name="T41" fmla="*/ 1476482 h 1456"/>
                <a:gd name="T42" fmla="*/ 392593 w 1922"/>
                <a:gd name="T43" fmla="*/ 1403675 h 1456"/>
                <a:gd name="T44" fmla="*/ 159662 w 1922"/>
                <a:gd name="T45" fmla="*/ 1361918 h 1456"/>
                <a:gd name="T46" fmla="*/ 129042 w 1922"/>
                <a:gd name="T47" fmla="*/ 1273051 h 1456"/>
                <a:gd name="T48" fmla="*/ 80925 w 1922"/>
                <a:gd name="T49" fmla="*/ 1210951 h 1456"/>
                <a:gd name="T50" fmla="*/ 44837 w 1922"/>
                <a:gd name="T51" fmla="*/ 1149921 h 1456"/>
                <a:gd name="T52" fmla="*/ 77644 w 1922"/>
                <a:gd name="T53" fmla="*/ 1078185 h 1456"/>
                <a:gd name="T54" fmla="*/ 9842 w 1922"/>
                <a:gd name="T55" fmla="*/ 991459 h 1456"/>
                <a:gd name="T56" fmla="*/ 7655 w 1922"/>
                <a:gd name="T57" fmla="*/ 899380 h 1456"/>
                <a:gd name="T58" fmla="*/ 48117 w 1922"/>
                <a:gd name="T59" fmla="*/ 838350 h 1456"/>
                <a:gd name="T60" fmla="*/ 165130 w 1922"/>
                <a:gd name="T61" fmla="*/ 798735 h 1456"/>
                <a:gd name="T62" fmla="*/ 221996 w 1922"/>
                <a:gd name="T63" fmla="*/ 803018 h 1456"/>
                <a:gd name="T64" fmla="*/ 291984 w 1922"/>
                <a:gd name="T65" fmla="*/ 835138 h 1456"/>
                <a:gd name="T66" fmla="*/ 501951 w 1922"/>
                <a:gd name="T67" fmla="*/ 763402 h 1456"/>
                <a:gd name="T68" fmla="*/ 683484 w 1922"/>
                <a:gd name="T69" fmla="*/ 648838 h 1456"/>
                <a:gd name="T70" fmla="*/ 739256 w 1922"/>
                <a:gd name="T71" fmla="*/ 599587 h 1456"/>
                <a:gd name="T72" fmla="*/ 707543 w 1922"/>
                <a:gd name="T73" fmla="*/ 406862 h 1456"/>
                <a:gd name="T74" fmla="*/ 868298 w 1922"/>
                <a:gd name="T75" fmla="*/ 373671 h 1456"/>
                <a:gd name="T76" fmla="*/ 937193 w 1922"/>
                <a:gd name="T77" fmla="*/ 406862 h 1456"/>
                <a:gd name="T78" fmla="*/ 1019211 w 1922"/>
                <a:gd name="T79" fmla="*/ 195936 h 1456"/>
                <a:gd name="T80" fmla="*/ 1146066 w 1922"/>
                <a:gd name="T81" fmla="*/ 221633 h 1456"/>
                <a:gd name="T82" fmla="*/ 1254330 w 1922"/>
                <a:gd name="T83" fmla="*/ 98504 h 1456"/>
                <a:gd name="T84" fmla="*/ 1353845 w 1922"/>
                <a:gd name="T85" fmla="*/ 43898 h 1456"/>
                <a:gd name="T86" fmla="*/ 1432582 w 1922"/>
                <a:gd name="T87" fmla="*/ 13919 h 145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922" h="1456">
                  <a:moveTo>
                    <a:pt x="1310" y="13"/>
                  </a:moveTo>
                  <a:lnTo>
                    <a:pt x="1333" y="13"/>
                  </a:lnTo>
                  <a:lnTo>
                    <a:pt x="1318" y="50"/>
                  </a:lnTo>
                  <a:lnTo>
                    <a:pt x="1337" y="71"/>
                  </a:lnTo>
                  <a:lnTo>
                    <a:pt x="1337" y="87"/>
                  </a:lnTo>
                  <a:lnTo>
                    <a:pt x="1377" y="123"/>
                  </a:lnTo>
                  <a:lnTo>
                    <a:pt x="1387" y="152"/>
                  </a:lnTo>
                  <a:lnTo>
                    <a:pt x="1439" y="158"/>
                  </a:lnTo>
                  <a:lnTo>
                    <a:pt x="1460" y="177"/>
                  </a:lnTo>
                  <a:lnTo>
                    <a:pt x="1473" y="177"/>
                  </a:lnTo>
                  <a:lnTo>
                    <a:pt x="1503" y="239"/>
                  </a:lnTo>
                  <a:lnTo>
                    <a:pt x="1532" y="319"/>
                  </a:lnTo>
                  <a:lnTo>
                    <a:pt x="1517" y="363"/>
                  </a:lnTo>
                  <a:lnTo>
                    <a:pt x="1520" y="380"/>
                  </a:lnTo>
                  <a:lnTo>
                    <a:pt x="1492" y="427"/>
                  </a:lnTo>
                  <a:lnTo>
                    <a:pt x="1499" y="467"/>
                  </a:lnTo>
                  <a:lnTo>
                    <a:pt x="1597" y="506"/>
                  </a:lnTo>
                  <a:lnTo>
                    <a:pt x="1701" y="521"/>
                  </a:lnTo>
                  <a:lnTo>
                    <a:pt x="1809" y="596"/>
                  </a:lnTo>
                  <a:lnTo>
                    <a:pt x="1844" y="606"/>
                  </a:lnTo>
                  <a:lnTo>
                    <a:pt x="1846" y="627"/>
                  </a:lnTo>
                  <a:lnTo>
                    <a:pt x="1869" y="674"/>
                  </a:lnTo>
                  <a:lnTo>
                    <a:pt x="1891" y="735"/>
                  </a:lnTo>
                  <a:lnTo>
                    <a:pt x="1921" y="788"/>
                  </a:lnTo>
                  <a:lnTo>
                    <a:pt x="1904" y="807"/>
                  </a:lnTo>
                  <a:lnTo>
                    <a:pt x="1904" y="843"/>
                  </a:lnTo>
                  <a:lnTo>
                    <a:pt x="1867" y="858"/>
                  </a:lnTo>
                  <a:lnTo>
                    <a:pt x="1774" y="897"/>
                  </a:lnTo>
                  <a:lnTo>
                    <a:pt x="1715" y="945"/>
                  </a:lnTo>
                  <a:lnTo>
                    <a:pt x="1673" y="965"/>
                  </a:lnTo>
                  <a:lnTo>
                    <a:pt x="1666" y="995"/>
                  </a:lnTo>
                  <a:lnTo>
                    <a:pt x="1678" y="1138"/>
                  </a:lnTo>
                  <a:lnTo>
                    <a:pt x="1645" y="1133"/>
                  </a:lnTo>
                  <a:lnTo>
                    <a:pt x="1629" y="1145"/>
                  </a:lnTo>
                  <a:lnTo>
                    <a:pt x="1402" y="1189"/>
                  </a:lnTo>
                  <a:lnTo>
                    <a:pt x="1370" y="1215"/>
                  </a:lnTo>
                  <a:lnTo>
                    <a:pt x="1375" y="1275"/>
                  </a:lnTo>
                  <a:lnTo>
                    <a:pt x="1441" y="1332"/>
                  </a:lnTo>
                  <a:lnTo>
                    <a:pt x="1419" y="1367"/>
                  </a:lnTo>
                  <a:lnTo>
                    <a:pt x="1387" y="1383"/>
                  </a:lnTo>
                  <a:lnTo>
                    <a:pt x="1382" y="1401"/>
                  </a:lnTo>
                  <a:lnTo>
                    <a:pt x="1389" y="1416"/>
                  </a:lnTo>
                  <a:lnTo>
                    <a:pt x="1407" y="1416"/>
                  </a:lnTo>
                  <a:lnTo>
                    <a:pt x="1417" y="1429"/>
                  </a:lnTo>
                  <a:lnTo>
                    <a:pt x="1349" y="1455"/>
                  </a:lnTo>
                  <a:lnTo>
                    <a:pt x="1310" y="1439"/>
                  </a:lnTo>
                  <a:lnTo>
                    <a:pt x="1291" y="1427"/>
                  </a:lnTo>
                  <a:lnTo>
                    <a:pt x="1240" y="1427"/>
                  </a:lnTo>
                  <a:lnTo>
                    <a:pt x="1151" y="1387"/>
                  </a:lnTo>
                  <a:lnTo>
                    <a:pt x="1097" y="1387"/>
                  </a:lnTo>
                  <a:lnTo>
                    <a:pt x="1053" y="1401"/>
                  </a:lnTo>
                  <a:lnTo>
                    <a:pt x="1004" y="1401"/>
                  </a:lnTo>
                  <a:lnTo>
                    <a:pt x="927" y="1441"/>
                  </a:lnTo>
                  <a:lnTo>
                    <a:pt x="865" y="1434"/>
                  </a:lnTo>
                  <a:lnTo>
                    <a:pt x="802" y="1455"/>
                  </a:lnTo>
                  <a:lnTo>
                    <a:pt x="752" y="1439"/>
                  </a:lnTo>
                  <a:lnTo>
                    <a:pt x="719" y="1411"/>
                  </a:lnTo>
                  <a:lnTo>
                    <a:pt x="638" y="1401"/>
                  </a:lnTo>
                  <a:lnTo>
                    <a:pt x="583" y="1437"/>
                  </a:lnTo>
                  <a:lnTo>
                    <a:pt x="553" y="1425"/>
                  </a:lnTo>
                  <a:lnTo>
                    <a:pt x="529" y="1405"/>
                  </a:lnTo>
                  <a:lnTo>
                    <a:pt x="470" y="1389"/>
                  </a:lnTo>
                  <a:lnTo>
                    <a:pt x="459" y="1379"/>
                  </a:lnTo>
                  <a:lnTo>
                    <a:pt x="435" y="1378"/>
                  </a:lnTo>
                  <a:lnTo>
                    <a:pt x="398" y="1319"/>
                  </a:lnTo>
                  <a:lnTo>
                    <a:pt x="359" y="1311"/>
                  </a:lnTo>
                  <a:lnTo>
                    <a:pt x="267" y="1341"/>
                  </a:lnTo>
                  <a:lnTo>
                    <a:pt x="226" y="1332"/>
                  </a:lnTo>
                  <a:lnTo>
                    <a:pt x="146" y="1272"/>
                  </a:lnTo>
                  <a:lnTo>
                    <a:pt x="123" y="1270"/>
                  </a:lnTo>
                  <a:lnTo>
                    <a:pt x="105" y="1229"/>
                  </a:lnTo>
                  <a:lnTo>
                    <a:pt x="118" y="1189"/>
                  </a:lnTo>
                  <a:lnTo>
                    <a:pt x="113" y="1170"/>
                  </a:lnTo>
                  <a:lnTo>
                    <a:pt x="83" y="1150"/>
                  </a:lnTo>
                  <a:lnTo>
                    <a:pt x="74" y="1131"/>
                  </a:lnTo>
                  <a:lnTo>
                    <a:pt x="11" y="1096"/>
                  </a:lnTo>
                  <a:lnTo>
                    <a:pt x="11" y="1086"/>
                  </a:lnTo>
                  <a:lnTo>
                    <a:pt x="41" y="1074"/>
                  </a:lnTo>
                  <a:lnTo>
                    <a:pt x="58" y="1084"/>
                  </a:lnTo>
                  <a:lnTo>
                    <a:pt x="76" y="1067"/>
                  </a:lnTo>
                  <a:lnTo>
                    <a:pt x="71" y="1007"/>
                  </a:lnTo>
                  <a:lnTo>
                    <a:pt x="76" y="958"/>
                  </a:lnTo>
                  <a:lnTo>
                    <a:pt x="37" y="918"/>
                  </a:lnTo>
                  <a:lnTo>
                    <a:pt x="9" y="926"/>
                  </a:lnTo>
                  <a:lnTo>
                    <a:pt x="0" y="897"/>
                  </a:lnTo>
                  <a:lnTo>
                    <a:pt x="14" y="866"/>
                  </a:lnTo>
                  <a:lnTo>
                    <a:pt x="7" y="840"/>
                  </a:lnTo>
                  <a:lnTo>
                    <a:pt x="34" y="815"/>
                  </a:lnTo>
                  <a:lnTo>
                    <a:pt x="44" y="804"/>
                  </a:lnTo>
                  <a:lnTo>
                    <a:pt x="44" y="783"/>
                  </a:lnTo>
                  <a:lnTo>
                    <a:pt x="81" y="766"/>
                  </a:lnTo>
                  <a:lnTo>
                    <a:pt x="118" y="758"/>
                  </a:lnTo>
                  <a:lnTo>
                    <a:pt x="151" y="746"/>
                  </a:lnTo>
                  <a:lnTo>
                    <a:pt x="177" y="753"/>
                  </a:lnTo>
                  <a:lnTo>
                    <a:pt x="197" y="746"/>
                  </a:lnTo>
                  <a:lnTo>
                    <a:pt x="203" y="750"/>
                  </a:lnTo>
                  <a:lnTo>
                    <a:pt x="207" y="776"/>
                  </a:lnTo>
                  <a:lnTo>
                    <a:pt x="224" y="783"/>
                  </a:lnTo>
                  <a:lnTo>
                    <a:pt x="267" y="780"/>
                  </a:lnTo>
                  <a:lnTo>
                    <a:pt x="314" y="728"/>
                  </a:lnTo>
                  <a:lnTo>
                    <a:pt x="410" y="748"/>
                  </a:lnTo>
                  <a:lnTo>
                    <a:pt x="459" y="713"/>
                  </a:lnTo>
                  <a:lnTo>
                    <a:pt x="602" y="681"/>
                  </a:lnTo>
                  <a:lnTo>
                    <a:pt x="611" y="660"/>
                  </a:lnTo>
                  <a:lnTo>
                    <a:pt x="625" y="606"/>
                  </a:lnTo>
                  <a:lnTo>
                    <a:pt x="664" y="575"/>
                  </a:lnTo>
                  <a:lnTo>
                    <a:pt x="676" y="575"/>
                  </a:lnTo>
                  <a:lnTo>
                    <a:pt x="676" y="560"/>
                  </a:lnTo>
                  <a:lnTo>
                    <a:pt x="680" y="422"/>
                  </a:lnTo>
                  <a:lnTo>
                    <a:pt x="686" y="394"/>
                  </a:lnTo>
                  <a:lnTo>
                    <a:pt x="647" y="380"/>
                  </a:lnTo>
                  <a:lnTo>
                    <a:pt x="645" y="370"/>
                  </a:lnTo>
                  <a:lnTo>
                    <a:pt x="686" y="358"/>
                  </a:lnTo>
                  <a:lnTo>
                    <a:pt x="794" y="349"/>
                  </a:lnTo>
                  <a:lnTo>
                    <a:pt x="807" y="370"/>
                  </a:lnTo>
                  <a:lnTo>
                    <a:pt x="848" y="380"/>
                  </a:lnTo>
                  <a:lnTo>
                    <a:pt x="857" y="380"/>
                  </a:lnTo>
                  <a:lnTo>
                    <a:pt x="872" y="362"/>
                  </a:lnTo>
                  <a:lnTo>
                    <a:pt x="853" y="344"/>
                  </a:lnTo>
                  <a:lnTo>
                    <a:pt x="932" y="183"/>
                  </a:lnTo>
                  <a:lnTo>
                    <a:pt x="944" y="172"/>
                  </a:lnTo>
                  <a:lnTo>
                    <a:pt x="1016" y="207"/>
                  </a:lnTo>
                  <a:lnTo>
                    <a:pt x="1048" y="207"/>
                  </a:lnTo>
                  <a:lnTo>
                    <a:pt x="1063" y="227"/>
                  </a:lnTo>
                  <a:lnTo>
                    <a:pt x="1129" y="207"/>
                  </a:lnTo>
                  <a:lnTo>
                    <a:pt x="1147" y="92"/>
                  </a:lnTo>
                  <a:lnTo>
                    <a:pt x="1175" y="74"/>
                  </a:lnTo>
                  <a:lnTo>
                    <a:pt x="1214" y="71"/>
                  </a:lnTo>
                  <a:lnTo>
                    <a:pt x="1238" y="41"/>
                  </a:lnTo>
                  <a:lnTo>
                    <a:pt x="1245" y="13"/>
                  </a:lnTo>
                  <a:lnTo>
                    <a:pt x="1265" y="0"/>
                  </a:lnTo>
                  <a:lnTo>
                    <a:pt x="1310" y="13"/>
                  </a:lnTo>
                </a:path>
              </a:pathLst>
            </a:custGeom>
            <a:solidFill>
              <a:schemeClr val="bg1">
                <a:lumMod val="75000"/>
              </a:schemeClr>
            </a:solidFill>
            <a:ln w="12700" cap="flat" cmpd="sng">
              <a:solidFill>
                <a:sysClr val="window" lastClr="FFFFFF"/>
              </a:solidFill>
              <a:prstDash val="solid"/>
              <a:roun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9" name="Freeform 7"/>
            <p:cNvSpPr/>
            <p:nvPr/>
          </p:nvSpPr>
          <p:spPr bwMode="auto">
            <a:xfrm>
              <a:off x="5306408" y="2944734"/>
              <a:ext cx="665982" cy="634099"/>
            </a:xfrm>
            <a:custGeom>
              <a:avLst/>
              <a:gdLst>
                <a:gd name="T0" fmla="*/ 493423 w 548"/>
                <a:gd name="T1" fmla="*/ 394611 h 530"/>
                <a:gd name="T2" fmla="*/ 553331 w 548"/>
                <a:gd name="T3" fmla="*/ 301319 h 530"/>
                <a:gd name="T4" fmla="*/ 595811 w 548"/>
                <a:gd name="T5" fmla="*/ 256282 h 530"/>
                <a:gd name="T6" fmla="*/ 590365 w 548"/>
                <a:gd name="T7" fmla="*/ 211245 h 530"/>
                <a:gd name="T8" fmla="*/ 547884 w 548"/>
                <a:gd name="T9" fmla="*/ 164064 h 530"/>
                <a:gd name="T10" fmla="*/ 541349 w 548"/>
                <a:gd name="T11" fmla="*/ 125460 h 530"/>
                <a:gd name="T12" fmla="*/ 467281 w 548"/>
                <a:gd name="T13" fmla="*/ 23591 h 530"/>
                <a:gd name="T14" fmla="*/ 460746 w 548"/>
                <a:gd name="T15" fmla="*/ 34314 h 530"/>
                <a:gd name="T16" fmla="*/ 447675 w 548"/>
                <a:gd name="T17" fmla="*/ 48254 h 530"/>
                <a:gd name="T18" fmla="*/ 416087 w 548"/>
                <a:gd name="T19" fmla="*/ 13940 h 530"/>
                <a:gd name="T20" fmla="*/ 367072 w 548"/>
                <a:gd name="T21" fmla="*/ 0 h 530"/>
                <a:gd name="T22" fmla="*/ 367072 w 548"/>
                <a:gd name="T23" fmla="*/ 13940 h 530"/>
                <a:gd name="T24" fmla="*/ 367072 w 548"/>
                <a:gd name="T25" fmla="*/ 34314 h 530"/>
                <a:gd name="T26" fmla="*/ 348555 w 548"/>
                <a:gd name="T27" fmla="*/ 50399 h 530"/>
                <a:gd name="T28" fmla="*/ 308253 w 548"/>
                <a:gd name="T29" fmla="*/ 87930 h 530"/>
                <a:gd name="T30" fmla="*/ 267951 w 548"/>
                <a:gd name="T31" fmla="*/ 87930 h 530"/>
                <a:gd name="T32" fmla="*/ 252702 w 548"/>
                <a:gd name="T33" fmla="*/ 114737 h 530"/>
                <a:gd name="T34" fmla="*/ 237453 w 548"/>
                <a:gd name="T35" fmla="*/ 114737 h 530"/>
                <a:gd name="T36" fmla="*/ 208044 w 548"/>
                <a:gd name="T37" fmla="*/ 143690 h 530"/>
                <a:gd name="T38" fmla="*/ 190616 w 548"/>
                <a:gd name="T39" fmla="*/ 143690 h 530"/>
                <a:gd name="T40" fmla="*/ 156850 w 548"/>
                <a:gd name="T41" fmla="*/ 178004 h 530"/>
                <a:gd name="T42" fmla="*/ 136154 w 548"/>
                <a:gd name="T43" fmla="*/ 183365 h 530"/>
                <a:gd name="T44" fmla="*/ 89317 w 548"/>
                <a:gd name="T45" fmla="*/ 251993 h 530"/>
                <a:gd name="T46" fmla="*/ 59908 w 548"/>
                <a:gd name="T47" fmla="*/ 210173 h 530"/>
                <a:gd name="T48" fmla="*/ 28320 w 548"/>
                <a:gd name="T49" fmla="*/ 188727 h 530"/>
                <a:gd name="T50" fmla="*/ 13071 w 548"/>
                <a:gd name="T51" fmla="*/ 203739 h 530"/>
                <a:gd name="T52" fmla="*/ 30499 w 548"/>
                <a:gd name="T53" fmla="*/ 297030 h 530"/>
                <a:gd name="T54" fmla="*/ 15249 w 548"/>
                <a:gd name="T55" fmla="*/ 329200 h 530"/>
                <a:gd name="T56" fmla="*/ 0 w 548"/>
                <a:gd name="T57" fmla="*/ 375309 h 530"/>
                <a:gd name="T58" fmla="*/ 45748 w 548"/>
                <a:gd name="T59" fmla="*/ 404261 h 530"/>
                <a:gd name="T60" fmla="*/ 67532 w 548"/>
                <a:gd name="T61" fmla="*/ 407478 h 530"/>
                <a:gd name="T62" fmla="*/ 100209 w 548"/>
                <a:gd name="T63" fmla="*/ 451443 h 530"/>
                <a:gd name="T64" fmla="*/ 125262 w 548"/>
                <a:gd name="T65" fmla="*/ 438575 h 530"/>
                <a:gd name="T66" fmla="*/ 162296 w 548"/>
                <a:gd name="T67" fmla="*/ 394611 h 530"/>
                <a:gd name="T68" fmla="*/ 198241 w 548"/>
                <a:gd name="T69" fmla="*/ 330272 h 530"/>
                <a:gd name="T70" fmla="*/ 261416 w 548"/>
                <a:gd name="T71" fmla="*/ 317404 h 530"/>
                <a:gd name="T72" fmla="*/ 300628 w 548"/>
                <a:gd name="T73" fmla="*/ 356007 h 530"/>
                <a:gd name="T74" fmla="*/ 273398 w 548"/>
                <a:gd name="T75" fmla="*/ 420346 h 530"/>
                <a:gd name="T76" fmla="*/ 237453 w 548"/>
                <a:gd name="T77" fmla="*/ 477179 h 530"/>
                <a:gd name="T78" fmla="*/ 267951 w 548"/>
                <a:gd name="T79" fmla="*/ 500769 h 530"/>
                <a:gd name="T80" fmla="*/ 267951 w 548"/>
                <a:gd name="T81" fmla="*/ 529722 h 530"/>
                <a:gd name="T82" fmla="*/ 242899 w 548"/>
                <a:gd name="T83" fmla="*/ 555457 h 530"/>
                <a:gd name="T84" fmla="*/ 248345 w 548"/>
                <a:gd name="T85" fmla="*/ 567253 h 530"/>
                <a:gd name="T86" fmla="*/ 293004 w 548"/>
                <a:gd name="T87" fmla="*/ 543662 h 530"/>
                <a:gd name="T88" fmla="*/ 359447 w 548"/>
                <a:gd name="T89" fmla="*/ 455732 h 530"/>
                <a:gd name="T90" fmla="*/ 460746 w 548"/>
                <a:gd name="T91" fmla="*/ 401044 h 530"/>
                <a:gd name="T92" fmla="*/ 493423 w 548"/>
                <a:gd name="T93" fmla="*/ 394611 h 5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48" h="530">
                  <a:moveTo>
                    <a:pt x="453" y="368"/>
                  </a:moveTo>
                  <a:lnTo>
                    <a:pt x="508" y="281"/>
                  </a:lnTo>
                  <a:lnTo>
                    <a:pt x="547" y="239"/>
                  </a:lnTo>
                  <a:lnTo>
                    <a:pt x="542" y="197"/>
                  </a:lnTo>
                  <a:lnTo>
                    <a:pt x="503" y="153"/>
                  </a:lnTo>
                  <a:lnTo>
                    <a:pt x="497" y="117"/>
                  </a:lnTo>
                  <a:lnTo>
                    <a:pt x="429" y="22"/>
                  </a:lnTo>
                  <a:lnTo>
                    <a:pt x="423" y="32"/>
                  </a:lnTo>
                  <a:lnTo>
                    <a:pt x="411" y="45"/>
                  </a:lnTo>
                  <a:lnTo>
                    <a:pt x="382" y="13"/>
                  </a:lnTo>
                  <a:lnTo>
                    <a:pt x="337" y="0"/>
                  </a:lnTo>
                  <a:lnTo>
                    <a:pt x="337" y="13"/>
                  </a:lnTo>
                  <a:lnTo>
                    <a:pt x="337" y="32"/>
                  </a:lnTo>
                  <a:lnTo>
                    <a:pt x="320" y="47"/>
                  </a:lnTo>
                  <a:lnTo>
                    <a:pt x="283" y="82"/>
                  </a:lnTo>
                  <a:lnTo>
                    <a:pt x="246" y="82"/>
                  </a:lnTo>
                  <a:lnTo>
                    <a:pt x="232" y="107"/>
                  </a:lnTo>
                  <a:lnTo>
                    <a:pt x="218" y="107"/>
                  </a:lnTo>
                  <a:lnTo>
                    <a:pt x="191" y="134"/>
                  </a:lnTo>
                  <a:lnTo>
                    <a:pt x="175" y="134"/>
                  </a:lnTo>
                  <a:lnTo>
                    <a:pt x="144" y="166"/>
                  </a:lnTo>
                  <a:lnTo>
                    <a:pt x="125" y="171"/>
                  </a:lnTo>
                  <a:lnTo>
                    <a:pt x="82" y="235"/>
                  </a:lnTo>
                  <a:lnTo>
                    <a:pt x="55" y="196"/>
                  </a:lnTo>
                  <a:lnTo>
                    <a:pt x="26" y="176"/>
                  </a:lnTo>
                  <a:lnTo>
                    <a:pt x="12" y="190"/>
                  </a:lnTo>
                  <a:lnTo>
                    <a:pt x="28" y="277"/>
                  </a:lnTo>
                  <a:lnTo>
                    <a:pt x="14" y="307"/>
                  </a:lnTo>
                  <a:lnTo>
                    <a:pt x="0" y="350"/>
                  </a:lnTo>
                  <a:lnTo>
                    <a:pt x="42" y="377"/>
                  </a:lnTo>
                  <a:lnTo>
                    <a:pt x="62" y="380"/>
                  </a:lnTo>
                  <a:lnTo>
                    <a:pt x="92" y="421"/>
                  </a:lnTo>
                  <a:lnTo>
                    <a:pt x="115" y="409"/>
                  </a:lnTo>
                  <a:lnTo>
                    <a:pt x="149" y="368"/>
                  </a:lnTo>
                  <a:lnTo>
                    <a:pt x="182" y="308"/>
                  </a:lnTo>
                  <a:lnTo>
                    <a:pt x="240" y="296"/>
                  </a:lnTo>
                  <a:lnTo>
                    <a:pt x="276" y="332"/>
                  </a:lnTo>
                  <a:lnTo>
                    <a:pt x="251" y="392"/>
                  </a:lnTo>
                  <a:lnTo>
                    <a:pt x="218" y="445"/>
                  </a:lnTo>
                  <a:lnTo>
                    <a:pt x="246" y="467"/>
                  </a:lnTo>
                  <a:lnTo>
                    <a:pt x="246" y="494"/>
                  </a:lnTo>
                  <a:lnTo>
                    <a:pt x="223" y="518"/>
                  </a:lnTo>
                  <a:lnTo>
                    <a:pt x="228" y="529"/>
                  </a:lnTo>
                  <a:lnTo>
                    <a:pt x="269" y="507"/>
                  </a:lnTo>
                  <a:lnTo>
                    <a:pt x="330" y="425"/>
                  </a:lnTo>
                  <a:lnTo>
                    <a:pt x="423" y="374"/>
                  </a:lnTo>
                  <a:lnTo>
                    <a:pt x="453" y="368"/>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0" name="Freeform 8"/>
            <p:cNvSpPr/>
            <p:nvPr/>
          </p:nvSpPr>
          <p:spPr bwMode="auto">
            <a:xfrm>
              <a:off x="5467589" y="2586946"/>
              <a:ext cx="970633" cy="646499"/>
            </a:xfrm>
            <a:custGeom>
              <a:avLst/>
              <a:gdLst>
                <a:gd name="T0" fmla="*/ 842524 w 793"/>
                <a:gd name="T1" fmla="*/ 158809 h 540"/>
                <a:gd name="T2" fmla="*/ 773411 w 793"/>
                <a:gd name="T3" fmla="*/ 145933 h 540"/>
                <a:gd name="T4" fmla="*/ 747082 w 793"/>
                <a:gd name="T5" fmla="*/ 142713 h 540"/>
                <a:gd name="T6" fmla="*/ 685648 w 793"/>
                <a:gd name="T7" fmla="*/ 174904 h 540"/>
                <a:gd name="T8" fmla="*/ 658222 w 793"/>
                <a:gd name="T9" fmla="*/ 191000 h 540"/>
                <a:gd name="T10" fmla="*/ 607758 w 793"/>
                <a:gd name="T11" fmla="*/ 154517 h 540"/>
                <a:gd name="T12" fmla="*/ 560586 w 793"/>
                <a:gd name="T13" fmla="*/ 115888 h 540"/>
                <a:gd name="T14" fmla="*/ 552906 w 793"/>
                <a:gd name="T15" fmla="*/ 167393 h 540"/>
                <a:gd name="T16" fmla="*/ 504637 w 793"/>
                <a:gd name="T17" fmla="*/ 115888 h 540"/>
                <a:gd name="T18" fmla="*/ 464046 w 793"/>
                <a:gd name="T19" fmla="*/ 75112 h 540"/>
                <a:gd name="T20" fmla="*/ 375187 w 793"/>
                <a:gd name="T21" fmla="*/ 75112 h 540"/>
                <a:gd name="T22" fmla="*/ 330208 w 793"/>
                <a:gd name="T23" fmla="*/ 41848 h 540"/>
                <a:gd name="T24" fmla="*/ 264386 w 793"/>
                <a:gd name="T25" fmla="*/ 65455 h 540"/>
                <a:gd name="T26" fmla="*/ 197467 w 793"/>
                <a:gd name="T27" fmla="*/ 48287 h 540"/>
                <a:gd name="T28" fmla="*/ 107510 w 793"/>
                <a:gd name="T29" fmla="*/ 9657 h 540"/>
                <a:gd name="T30" fmla="*/ 80084 w 793"/>
                <a:gd name="T31" fmla="*/ 70820 h 540"/>
                <a:gd name="T32" fmla="*/ 0 w 793"/>
                <a:gd name="T33" fmla="*/ 75112 h 540"/>
                <a:gd name="T34" fmla="*/ 42784 w 793"/>
                <a:gd name="T35" fmla="*/ 115888 h 540"/>
                <a:gd name="T36" fmla="*/ 48270 w 793"/>
                <a:gd name="T37" fmla="*/ 188854 h 540"/>
                <a:gd name="T38" fmla="*/ 72404 w 793"/>
                <a:gd name="T39" fmla="*/ 247871 h 540"/>
                <a:gd name="T40" fmla="*/ 142615 w 793"/>
                <a:gd name="T41" fmla="*/ 209242 h 540"/>
                <a:gd name="T42" fmla="*/ 197467 w 793"/>
                <a:gd name="T43" fmla="*/ 317618 h 540"/>
                <a:gd name="T44" fmla="*/ 228184 w 793"/>
                <a:gd name="T45" fmla="*/ 319764 h 540"/>
                <a:gd name="T46" fmla="*/ 310461 w 793"/>
                <a:gd name="T47" fmla="*/ 369123 h 540"/>
                <a:gd name="T48" fmla="*/ 330208 w 793"/>
                <a:gd name="T49" fmla="*/ 343371 h 540"/>
                <a:gd name="T50" fmla="*/ 411389 w 793"/>
                <a:gd name="T51" fmla="*/ 485011 h 540"/>
                <a:gd name="T52" fmla="*/ 458561 w 793"/>
                <a:gd name="T53" fmla="*/ 578365 h 540"/>
                <a:gd name="T54" fmla="*/ 529869 w 793"/>
                <a:gd name="T55" fmla="*/ 457112 h 540"/>
                <a:gd name="T56" fmla="*/ 585818 w 793"/>
                <a:gd name="T57" fmla="*/ 472135 h 540"/>
                <a:gd name="T58" fmla="*/ 668095 w 793"/>
                <a:gd name="T59" fmla="*/ 445309 h 540"/>
                <a:gd name="T60" fmla="*/ 648349 w 793"/>
                <a:gd name="T61" fmla="*/ 390584 h 540"/>
                <a:gd name="T62" fmla="*/ 728432 w 793"/>
                <a:gd name="T63" fmla="*/ 329421 h 540"/>
                <a:gd name="T64" fmla="*/ 761343 w 793"/>
                <a:gd name="T65" fmla="*/ 270404 h 540"/>
                <a:gd name="T66" fmla="*/ 785478 w 793"/>
                <a:gd name="T67" fmla="*/ 236067 h 540"/>
                <a:gd name="T68" fmla="*/ 817292 w 793"/>
                <a:gd name="T69" fmla="*/ 263966 h 540"/>
                <a:gd name="T70" fmla="*/ 868853 w 793"/>
                <a:gd name="T71" fmla="*/ 171685 h 54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793" h="540">
                  <a:moveTo>
                    <a:pt x="784" y="151"/>
                  </a:moveTo>
                  <a:lnTo>
                    <a:pt x="768" y="148"/>
                  </a:lnTo>
                  <a:lnTo>
                    <a:pt x="742" y="148"/>
                  </a:lnTo>
                  <a:lnTo>
                    <a:pt x="705" y="136"/>
                  </a:lnTo>
                  <a:lnTo>
                    <a:pt x="694" y="115"/>
                  </a:lnTo>
                  <a:lnTo>
                    <a:pt x="681" y="133"/>
                  </a:lnTo>
                  <a:lnTo>
                    <a:pt x="664" y="120"/>
                  </a:lnTo>
                  <a:lnTo>
                    <a:pt x="625" y="163"/>
                  </a:lnTo>
                  <a:lnTo>
                    <a:pt x="618" y="176"/>
                  </a:lnTo>
                  <a:lnTo>
                    <a:pt x="600" y="178"/>
                  </a:lnTo>
                  <a:lnTo>
                    <a:pt x="576" y="151"/>
                  </a:lnTo>
                  <a:lnTo>
                    <a:pt x="554" y="144"/>
                  </a:lnTo>
                  <a:lnTo>
                    <a:pt x="529" y="94"/>
                  </a:lnTo>
                  <a:lnTo>
                    <a:pt x="511" y="108"/>
                  </a:lnTo>
                  <a:lnTo>
                    <a:pt x="517" y="148"/>
                  </a:lnTo>
                  <a:lnTo>
                    <a:pt x="504" y="156"/>
                  </a:lnTo>
                  <a:lnTo>
                    <a:pt x="472" y="122"/>
                  </a:lnTo>
                  <a:lnTo>
                    <a:pt x="460" y="108"/>
                  </a:lnTo>
                  <a:lnTo>
                    <a:pt x="435" y="108"/>
                  </a:lnTo>
                  <a:lnTo>
                    <a:pt x="423" y="70"/>
                  </a:lnTo>
                  <a:lnTo>
                    <a:pt x="388" y="51"/>
                  </a:lnTo>
                  <a:lnTo>
                    <a:pt x="342" y="70"/>
                  </a:lnTo>
                  <a:lnTo>
                    <a:pt x="325" y="66"/>
                  </a:lnTo>
                  <a:lnTo>
                    <a:pt x="301" y="39"/>
                  </a:lnTo>
                  <a:lnTo>
                    <a:pt x="262" y="61"/>
                  </a:lnTo>
                  <a:lnTo>
                    <a:pt x="241" y="61"/>
                  </a:lnTo>
                  <a:lnTo>
                    <a:pt x="216" y="70"/>
                  </a:lnTo>
                  <a:lnTo>
                    <a:pt x="180" y="45"/>
                  </a:lnTo>
                  <a:lnTo>
                    <a:pt x="154" y="0"/>
                  </a:lnTo>
                  <a:lnTo>
                    <a:pt x="98" y="9"/>
                  </a:lnTo>
                  <a:lnTo>
                    <a:pt x="75" y="37"/>
                  </a:lnTo>
                  <a:lnTo>
                    <a:pt x="73" y="66"/>
                  </a:lnTo>
                  <a:lnTo>
                    <a:pt x="7" y="48"/>
                  </a:lnTo>
                  <a:lnTo>
                    <a:pt x="0" y="70"/>
                  </a:lnTo>
                  <a:lnTo>
                    <a:pt x="4" y="82"/>
                  </a:lnTo>
                  <a:lnTo>
                    <a:pt x="39" y="108"/>
                  </a:lnTo>
                  <a:lnTo>
                    <a:pt x="39" y="144"/>
                  </a:lnTo>
                  <a:lnTo>
                    <a:pt x="44" y="176"/>
                  </a:lnTo>
                  <a:lnTo>
                    <a:pt x="64" y="206"/>
                  </a:lnTo>
                  <a:lnTo>
                    <a:pt x="66" y="231"/>
                  </a:lnTo>
                  <a:lnTo>
                    <a:pt x="80" y="241"/>
                  </a:lnTo>
                  <a:lnTo>
                    <a:pt x="130" y="195"/>
                  </a:lnTo>
                  <a:lnTo>
                    <a:pt x="180" y="259"/>
                  </a:lnTo>
                  <a:lnTo>
                    <a:pt x="180" y="296"/>
                  </a:lnTo>
                  <a:lnTo>
                    <a:pt x="208" y="312"/>
                  </a:lnTo>
                  <a:lnTo>
                    <a:pt x="208" y="298"/>
                  </a:lnTo>
                  <a:lnTo>
                    <a:pt x="253" y="312"/>
                  </a:lnTo>
                  <a:lnTo>
                    <a:pt x="283" y="344"/>
                  </a:lnTo>
                  <a:lnTo>
                    <a:pt x="295" y="330"/>
                  </a:lnTo>
                  <a:lnTo>
                    <a:pt x="301" y="320"/>
                  </a:lnTo>
                  <a:lnTo>
                    <a:pt x="368" y="415"/>
                  </a:lnTo>
                  <a:lnTo>
                    <a:pt x="375" y="452"/>
                  </a:lnTo>
                  <a:lnTo>
                    <a:pt x="414" y="495"/>
                  </a:lnTo>
                  <a:lnTo>
                    <a:pt x="418" y="539"/>
                  </a:lnTo>
                  <a:lnTo>
                    <a:pt x="452" y="517"/>
                  </a:lnTo>
                  <a:lnTo>
                    <a:pt x="483" y="426"/>
                  </a:lnTo>
                  <a:lnTo>
                    <a:pt x="499" y="420"/>
                  </a:lnTo>
                  <a:lnTo>
                    <a:pt x="534" y="440"/>
                  </a:lnTo>
                  <a:lnTo>
                    <a:pt x="591" y="433"/>
                  </a:lnTo>
                  <a:lnTo>
                    <a:pt x="609" y="415"/>
                  </a:lnTo>
                  <a:lnTo>
                    <a:pt x="583" y="375"/>
                  </a:lnTo>
                  <a:lnTo>
                    <a:pt x="591" y="364"/>
                  </a:lnTo>
                  <a:lnTo>
                    <a:pt x="642" y="346"/>
                  </a:lnTo>
                  <a:lnTo>
                    <a:pt x="664" y="307"/>
                  </a:lnTo>
                  <a:lnTo>
                    <a:pt x="691" y="294"/>
                  </a:lnTo>
                  <a:lnTo>
                    <a:pt x="694" y="252"/>
                  </a:lnTo>
                  <a:lnTo>
                    <a:pt x="700" y="225"/>
                  </a:lnTo>
                  <a:lnTo>
                    <a:pt x="716" y="220"/>
                  </a:lnTo>
                  <a:lnTo>
                    <a:pt x="729" y="235"/>
                  </a:lnTo>
                  <a:lnTo>
                    <a:pt x="745" y="246"/>
                  </a:lnTo>
                  <a:lnTo>
                    <a:pt x="782" y="199"/>
                  </a:lnTo>
                  <a:lnTo>
                    <a:pt x="792" y="160"/>
                  </a:lnTo>
                  <a:lnTo>
                    <a:pt x="784" y="151"/>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1" name="Freeform 9"/>
            <p:cNvSpPr/>
            <p:nvPr/>
          </p:nvSpPr>
          <p:spPr bwMode="auto">
            <a:xfrm>
              <a:off x="3058719" y="5011758"/>
              <a:ext cx="1057423" cy="1073364"/>
            </a:xfrm>
            <a:custGeom>
              <a:avLst/>
              <a:gdLst>
                <a:gd name="T0" fmla="*/ 826401 w 867"/>
                <a:gd name="T1" fmla="*/ 148579 h 900"/>
                <a:gd name="T2" fmla="*/ 759721 w 867"/>
                <a:gd name="T3" fmla="*/ 166751 h 900"/>
                <a:gd name="T4" fmla="*/ 733486 w 867"/>
                <a:gd name="T5" fmla="*/ 117581 h 900"/>
                <a:gd name="T6" fmla="*/ 719275 w 867"/>
                <a:gd name="T7" fmla="*/ 83376 h 900"/>
                <a:gd name="T8" fmla="*/ 673364 w 867"/>
                <a:gd name="T9" fmla="*/ 85513 h 900"/>
                <a:gd name="T10" fmla="*/ 646036 w 867"/>
                <a:gd name="T11" fmla="*/ 125063 h 900"/>
                <a:gd name="T12" fmla="*/ 646036 w 867"/>
                <a:gd name="T13" fmla="*/ 167820 h 900"/>
                <a:gd name="T14" fmla="*/ 590287 w 867"/>
                <a:gd name="T15" fmla="*/ 334571 h 900"/>
                <a:gd name="T16" fmla="*/ 543282 w 867"/>
                <a:gd name="T17" fmla="*/ 344191 h 900"/>
                <a:gd name="T18" fmla="*/ 454739 w 867"/>
                <a:gd name="T19" fmla="*/ 368776 h 900"/>
                <a:gd name="T20" fmla="*/ 323565 w 867"/>
                <a:gd name="T21" fmla="*/ 166751 h 900"/>
                <a:gd name="T22" fmla="*/ 278746 w 867"/>
                <a:gd name="T23" fmla="*/ 132546 h 900"/>
                <a:gd name="T24" fmla="*/ 267815 w 867"/>
                <a:gd name="T25" fmla="*/ 85513 h 900"/>
                <a:gd name="T26" fmla="*/ 205507 w 867"/>
                <a:gd name="T27" fmla="*/ 117581 h 900"/>
                <a:gd name="T28" fmla="*/ 178179 w 867"/>
                <a:gd name="T29" fmla="*/ 0 h 900"/>
                <a:gd name="T30" fmla="*/ 132268 w 867"/>
                <a:gd name="T31" fmla="*/ 47032 h 900"/>
                <a:gd name="T32" fmla="*/ 126802 w 867"/>
                <a:gd name="T33" fmla="*/ 119719 h 900"/>
                <a:gd name="T34" fmla="*/ 96195 w 867"/>
                <a:gd name="T35" fmla="*/ 106892 h 900"/>
                <a:gd name="T36" fmla="*/ 96195 w 867"/>
                <a:gd name="T37" fmla="*/ 194543 h 900"/>
                <a:gd name="T38" fmla="*/ 132268 w 867"/>
                <a:gd name="T39" fmla="*/ 205232 h 900"/>
                <a:gd name="T40" fmla="*/ 127895 w 867"/>
                <a:gd name="T41" fmla="*/ 392292 h 900"/>
                <a:gd name="T42" fmla="*/ 21862 w 867"/>
                <a:gd name="T43" fmla="*/ 515218 h 900"/>
                <a:gd name="T44" fmla="*/ 0 w 867"/>
                <a:gd name="T45" fmla="*/ 549423 h 900"/>
                <a:gd name="T46" fmla="*/ 2186 w 867"/>
                <a:gd name="T47" fmla="*/ 623178 h 900"/>
                <a:gd name="T48" fmla="*/ 62308 w 867"/>
                <a:gd name="T49" fmla="*/ 611420 h 900"/>
                <a:gd name="T50" fmla="*/ 126802 w 867"/>
                <a:gd name="T51" fmla="*/ 638143 h 900"/>
                <a:gd name="T52" fmla="*/ 145385 w 867"/>
                <a:gd name="T53" fmla="*/ 705485 h 900"/>
                <a:gd name="T54" fmla="*/ 195669 w 867"/>
                <a:gd name="T55" fmla="*/ 718312 h 900"/>
                <a:gd name="T56" fmla="*/ 193483 w 867"/>
                <a:gd name="T57" fmla="*/ 757862 h 900"/>
                <a:gd name="T58" fmla="*/ 174900 w 867"/>
                <a:gd name="T59" fmla="*/ 828410 h 900"/>
                <a:gd name="T60" fmla="*/ 213159 w 867"/>
                <a:gd name="T61" fmla="*/ 844444 h 900"/>
                <a:gd name="T62" fmla="*/ 251418 w 867"/>
                <a:gd name="T63" fmla="*/ 876512 h 900"/>
                <a:gd name="T64" fmla="*/ 324658 w 867"/>
                <a:gd name="T65" fmla="*/ 920337 h 900"/>
                <a:gd name="T66" fmla="*/ 394618 w 867"/>
                <a:gd name="T67" fmla="*/ 898959 h 900"/>
                <a:gd name="T68" fmla="*/ 402269 w 867"/>
                <a:gd name="T69" fmla="*/ 942785 h 900"/>
                <a:gd name="T70" fmla="*/ 447087 w 867"/>
                <a:gd name="T71" fmla="*/ 952405 h 900"/>
                <a:gd name="T72" fmla="*/ 467857 w 867"/>
                <a:gd name="T73" fmla="*/ 947060 h 900"/>
                <a:gd name="T74" fmla="*/ 448181 w 867"/>
                <a:gd name="T75" fmla="*/ 828410 h 900"/>
                <a:gd name="T76" fmla="*/ 508302 w 867"/>
                <a:gd name="T77" fmla="*/ 808101 h 900"/>
                <a:gd name="T78" fmla="*/ 543282 w 867"/>
                <a:gd name="T79" fmla="*/ 778171 h 900"/>
                <a:gd name="T80" fmla="*/ 631825 w 867"/>
                <a:gd name="T81" fmla="*/ 776034 h 900"/>
                <a:gd name="T82" fmla="*/ 673364 w 867"/>
                <a:gd name="T83" fmla="*/ 770689 h 900"/>
                <a:gd name="T84" fmla="*/ 707251 w 867"/>
                <a:gd name="T85" fmla="*/ 796343 h 900"/>
                <a:gd name="T86" fmla="*/ 738951 w 867"/>
                <a:gd name="T87" fmla="*/ 763207 h 900"/>
                <a:gd name="T88" fmla="*/ 779397 w 867"/>
                <a:gd name="T89" fmla="*/ 765344 h 900"/>
                <a:gd name="T90" fmla="*/ 832960 w 867"/>
                <a:gd name="T91" fmla="*/ 705485 h 900"/>
                <a:gd name="T92" fmla="*/ 884337 w 867"/>
                <a:gd name="T93" fmla="*/ 718312 h 900"/>
                <a:gd name="T94" fmla="*/ 924782 w 867"/>
                <a:gd name="T95" fmla="*/ 679831 h 900"/>
                <a:gd name="T96" fmla="*/ 946645 w 867"/>
                <a:gd name="T97" fmla="*/ 636005 h 900"/>
                <a:gd name="T98" fmla="*/ 842798 w 867"/>
                <a:gd name="T99" fmla="*/ 599662 h 900"/>
                <a:gd name="T100" fmla="*/ 802353 w 867"/>
                <a:gd name="T101" fmla="*/ 575077 h 900"/>
                <a:gd name="T102" fmla="*/ 758628 w 867"/>
                <a:gd name="T103" fmla="*/ 547285 h 900"/>
                <a:gd name="T104" fmla="*/ 771745 w 867"/>
                <a:gd name="T105" fmla="*/ 468186 h 900"/>
                <a:gd name="T106" fmla="*/ 759721 w 867"/>
                <a:gd name="T107" fmla="*/ 322813 h 900"/>
                <a:gd name="T108" fmla="*/ 686482 w 867"/>
                <a:gd name="T109" fmla="*/ 327089 h 900"/>
                <a:gd name="T110" fmla="*/ 673364 w 867"/>
                <a:gd name="T111" fmla="*/ 275781 h 900"/>
                <a:gd name="T112" fmla="*/ 688668 w 867"/>
                <a:gd name="T113" fmla="*/ 224473 h 900"/>
                <a:gd name="T114" fmla="*/ 733486 w 867"/>
                <a:gd name="T115" fmla="*/ 221266 h 900"/>
                <a:gd name="T116" fmla="*/ 822029 w 867"/>
                <a:gd name="T117" fmla="*/ 221266 h 9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867" h="900">
                  <a:moveTo>
                    <a:pt x="762" y="165"/>
                  </a:moveTo>
                  <a:lnTo>
                    <a:pt x="756" y="139"/>
                  </a:lnTo>
                  <a:lnTo>
                    <a:pt x="734" y="133"/>
                  </a:lnTo>
                  <a:lnTo>
                    <a:pt x="695" y="156"/>
                  </a:lnTo>
                  <a:lnTo>
                    <a:pt x="671" y="142"/>
                  </a:lnTo>
                  <a:lnTo>
                    <a:pt x="671" y="110"/>
                  </a:lnTo>
                  <a:lnTo>
                    <a:pt x="658" y="96"/>
                  </a:lnTo>
                  <a:lnTo>
                    <a:pt x="658" y="78"/>
                  </a:lnTo>
                  <a:lnTo>
                    <a:pt x="623" y="72"/>
                  </a:lnTo>
                  <a:lnTo>
                    <a:pt x="616" y="80"/>
                  </a:lnTo>
                  <a:lnTo>
                    <a:pt x="621" y="105"/>
                  </a:lnTo>
                  <a:lnTo>
                    <a:pt x="591" y="117"/>
                  </a:lnTo>
                  <a:lnTo>
                    <a:pt x="585" y="134"/>
                  </a:lnTo>
                  <a:lnTo>
                    <a:pt x="591" y="157"/>
                  </a:lnTo>
                  <a:lnTo>
                    <a:pt x="528" y="229"/>
                  </a:lnTo>
                  <a:lnTo>
                    <a:pt x="540" y="313"/>
                  </a:lnTo>
                  <a:lnTo>
                    <a:pt x="510" y="337"/>
                  </a:lnTo>
                  <a:lnTo>
                    <a:pt x="497" y="322"/>
                  </a:lnTo>
                  <a:lnTo>
                    <a:pt x="437" y="357"/>
                  </a:lnTo>
                  <a:lnTo>
                    <a:pt x="416" y="345"/>
                  </a:lnTo>
                  <a:lnTo>
                    <a:pt x="329" y="180"/>
                  </a:lnTo>
                  <a:lnTo>
                    <a:pt x="296" y="156"/>
                  </a:lnTo>
                  <a:lnTo>
                    <a:pt x="268" y="147"/>
                  </a:lnTo>
                  <a:lnTo>
                    <a:pt x="255" y="124"/>
                  </a:lnTo>
                  <a:lnTo>
                    <a:pt x="271" y="100"/>
                  </a:lnTo>
                  <a:lnTo>
                    <a:pt x="245" y="80"/>
                  </a:lnTo>
                  <a:lnTo>
                    <a:pt x="217" y="105"/>
                  </a:lnTo>
                  <a:lnTo>
                    <a:pt x="188" y="110"/>
                  </a:lnTo>
                  <a:lnTo>
                    <a:pt x="167" y="22"/>
                  </a:lnTo>
                  <a:lnTo>
                    <a:pt x="163" y="0"/>
                  </a:lnTo>
                  <a:lnTo>
                    <a:pt x="133" y="37"/>
                  </a:lnTo>
                  <a:lnTo>
                    <a:pt x="121" y="44"/>
                  </a:lnTo>
                  <a:lnTo>
                    <a:pt x="122" y="100"/>
                  </a:lnTo>
                  <a:lnTo>
                    <a:pt x="116" y="112"/>
                  </a:lnTo>
                  <a:lnTo>
                    <a:pt x="100" y="112"/>
                  </a:lnTo>
                  <a:lnTo>
                    <a:pt x="88" y="100"/>
                  </a:lnTo>
                  <a:lnTo>
                    <a:pt x="73" y="117"/>
                  </a:lnTo>
                  <a:lnTo>
                    <a:pt x="88" y="182"/>
                  </a:lnTo>
                  <a:lnTo>
                    <a:pt x="105" y="182"/>
                  </a:lnTo>
                  <a:lnTo>
                    <a:pt x="121" y="192"/>
                  </a:lnTo>
                  <a:lnTo>
                    <a:pt x="125" y="231"/>
                  </a:lnTo>
                  <a:lnTo>
                    <a:pt x="117" y="367"/>
                  </a:lnTo>
                  <a:lnTo>
                    <a:pt x="25" y="451"/>
                  </a:lnTo>
                  <a:lnTo>
                    <a:pt x="20" y="482"/>
                  </a:lnTo>
                  <a:lnTo>
                    <a:pt x="2" y="496"/>
                  </a:lnTo>
                  <a:lnTo>
                    <a:pt x="0" y="514"/>
                  </a:lnTo>
                  <a:lnTo>
                    <a:pt x="15" y="553"/>
                  </a:lnTo>
                  <a:lnTo>
                    <a:pt x="2" y="583"/>
                  </a:lnTo>
                  <a:lnTo>
                    <a:pt x="10" y="585"/>
                  </a:lnTo>
                  <a:lnTo>
                    <a:pt x="57" y="572"/>
                  </a:lnTo>
                  <a:lnTo>
                    <a:pt x="122" y="571"/>
                  </a:lnTo>
                  <a:lnTo>
                    <a:pt x="116" y="597"/>
                  </a:lnTo>
                  <a:lnTo>
                    <a:pt x="127" y="622"/>
                  </a:lnTo>
                  <a:lnTo>
                    <a:pt x="133" y="660"/>
                  </a:lnTo>
                  <a:lnTo>
                    <a:pt x="140" y="672"/>
                  </a:lnTo>
                  <a:lnTo>
                    <a:pt x="179" y="672"/>
                  </a:lnTo>
                  <a:lnTo>
                    <a:pt x="197" y="684"/>
                  </a:lnTo>
                  <a:lnTo>
                    <a:pt x="177" y="709"/>
                  </a:lnTo>
                  <a:lnTo>
                    <a:pt x="175" y="740"/>
                  </a:lnTo>
                  <a:lnTo>
                    <a:pt x="160" y="775"/>
                  </a:lnTo>
                  <a:lnTo>
                    <a:pt x="170" y="788"/>
                  </a:lnTo>
                  <a:lnTo>
                    <a:pt x="195" y="790"/>
                  </a:lnTo>
                  <a:lnTo>
                    <a:pt x="236" y="806"/>
                  </a:lnTo>
                  <a:lnTo>
                    <a:pt x="230" y="820"/>
                  </a:lnTo>
                  <a:lnTo>
                    <a:pt x="257" y="861"/>
                  </a:lnTo>
                  <a:lnTo>
                    <a:pt x="297" y="861"/>
                  </a:lnTo>
                  <a:lnTo>
                    <a:pt x="347" y="831"/>
                  </a:lnTo>
                  <a:lnTo>
                    <a:pt x="361" y="841"/>
                  </a:lnTo>
                  <a:lnTo>
                    <a:pt x="361" y="856"/>
                  </a:lnTo>
                  <a:lnTo>
                    <a:pt x="368" y="882"/>
                  </a:lnTo>
                  <a:lnTo>
                    <a:pt x="381" y="894"/>
                  </a:lnTo>
                  <a:lnTo>
                    <a:pt x="409" y="891"/>
                  </a:lnTo>
                  <a:lnTo>
                    <a:pt x="418" y="899"/>
                  </a:lnTo>
                  <a:lnTo>
                    <a:pt x="428" y="886"/>
                  </a:lnTo>
                  <a:lnTo>
                    <a:pt x="428" y="848"/>
                  </a:lnTo>
                  <a:lnTo>
                    <a:pt x="410" y="775"/>
                  </a:lnTo>
                  <a:lnTo>
                    <a:pt x="423" y="756"/>
                  </a:lnTo>
                  <a:lnTo>
                    <a:pt x="465" y="756"/>
                  </a:lnTo>
                  <a:lnTo>
                    <a:pt x="474" y="756"/>
                  </a:lnTo>
                  <a:lnTo>
                    <a:pt x="497" y="728"/>
                  </a:lnTo>
                  <a:lnTo>
                    <a:pt x="555" y="745"/>
                  </a:lnTo>
                  <a:lnTo>
                    <a:pt x="578" y="726"/>
                  </a:lnTo>
                  <a:lnTo>
                    <a:pt x="591" y="738"/>
                  </a:lnTo>
                  <a:lnTo>
                    <a:pt x="616" y="721"/>
                  </a:lnTo>
                  <a:lnTo>
                    <a:pt x="640" y="745"/>
                  </a:lnTo>
                  <a:lnTo>
                    <a:pt x="647" y="745"/>
                  </a:lnTo>
                  <a:lnTo>
                    <a:pt x="656" y="733"/>
                  </a:lnTo>
                  <a:lnTo>
                    <a:pt x="676" y="714"/>
                  </a:lnTo>
                  <a:lnTo>
                    <a:pt x="683" y="721"/>
                  </a:lnTo>
                  <a:lnTo>
                    <a:pt x="713" y="716"/>
                  </a:lnTo>
                  <a:lnTo>
                    <a:pt x="738" y="693"/>
                  </a:lnTo>
                  <a:lnTo>
                    <a:pt x="762" y="660"/>
                  </a:lnTo>
                  <a:lnTo>
                    <a:pt x="792" y="655"/>
                  </a:lnTo>
                  <a:lnTo>
                    <a:pt x="809" y="672"/>
                  </a:lnTo>
                  <a:lnTo>
                    <a:pt x="821" y="637"/>
                  </a:lnTo>
                  <a:lnTo>
                    <a:pt x="846" y="636"/>
                  </a:lnTo>
                  <a:lnTo>
                    <a:pt x="856" y="627"/>
                  </a:lnTo>
                  <a:lnTo>
                    <a:pt x="866" y="595"/>
                  </a:lnTo>
                  <a:lnTo>
                    <a:pt x="854" y="578"/>
                  </a:lnTo>
                  <a:lnTo>
                    <a:pt x="771" y="561"/>
                  </a:lnTo>
                  <a:lnTo>
                    <a:pt x="756" y="538"/>
                  </a:lnTo>
                  <a:lnTo>
                    <a:pt x="734" y="538"/>
                  </a:lnTo>
                  <a:lnTo>
                    <a:pt x="708" y="538"/>
                  </a:lnTo>
                  <a:lnTo>
                    <a:pt x="694" y="512"/>
                  </a:lnTo>
                  <a:lnTo>
                    <a:pt x="694" y="496"/>
                  </a:lnTo>
                  <a:lnTo>
                    <a:pt x="706" y="438"/>
                  </a:lnTo>
                  <a:lnTo>
                    <a:pt x="671" y="405"/>
                  </a:lnTo>
                  <a:lnTo>
                    <a:pt x="695" y="302"/>
                  </a:lnTo>
                  <a:lnTo>
                    <a:pt x="681" y="288"/>
                  </a:lnTo>
                  <a:lnTo>
                    <a:pt x="628" y="306"/>
                  </a:lnTo>
                  <a:lnTo>
                    <a:pt x="616" y="283"/>
                  </a:lnTo>
                  <a:lnTo>
                    <a:pt x="616" y="258"/>
                  </a:lnTo>
                  <a:lnTo>
                    <a:pt x="603" y="246"/>
                  </a:lnTo>
                  <a:lnTo>
                    <a:pt x="630" y="210"/>
                  </a:lnTo>
                  <a:lnTo>
                    <a:pt x="658" y="219"/>
                  </a:lnTo>
                  <a:lnTo>
                    <a:pt x="671" y="207"/>
                  </a:lnTo>
                  <a:lnTo>
                    <a:pt x="725" y="214"/>
                  </a:lnTo>
                  <a:lnTo>
                    <a:pt x="752" y="207"/>
                  </a:lnTo>
                  <a:lnTo>
                    <a:pt x="762" y="165"/>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2" name="Freeform 10"/>
            <p:cNvSpPr/>
            <p:nvPr/>
          </p:nvSpPr>
          <p:spPr bwMode="auto">
            <a:xfrm>
              <a:off x="4991129" y="4788583"/>
              <a:ext cx="550851" cy="751001"/>
            </a:xfrm>
            <a:custGeom>
              <a:avLst/>
              <a:gdLst>
                <a:gd name="T0" fmla="*/ 9896 w 449"/>
                <a:gd name="T1" fmla="*/ 147441 h 630"/>
                <a:gd name="T2" fmla="*/ 41784 w 449"/>
                <a:gd name="T3" fmla="*/ 207272 h 630"/>
                <a:gd name="T4" fmla="*/ 43983 w 449"/>
                <a:gd name="T5" fmla="*/ 238256 h 630"/>
                <a:gd name="T6" fmla="*/ 29689 w 449"/>
                <a:gd name="T7" fmla="*/ 270308 h 630"/>
                <a:gd name="T8" fmla="*/ 4398 w 449"/>
                <a:gd name="T9" fmla="*/ 288471 h 630"/>
                <a:gd name="T10" fmla="*/ 0 w 449"/>
                <a:gd name="T11" fmla="*/ 344029 h 630"/>
                <a:gd name="T12" fmla="*/ 7697 w 449"/>
                <a:gd name="T13" fmla="*/ 353645 h 630"/>
                <a:gd name="T14" fmla="*/ 20892 w 449"/>
                <a:gd name="T15" fmla="*/ 348303 h 630"/>
                <a:gd name="T16" fmla="*/ 29689 w 449"/>
                <a:gd name="T17" fmla="*/ 353645 h 630"/>
                <a:gd name="T18" fmla="*/ 29689 w 449"/>
                <a:gd name="T19" fmla="*/ 391039 h 630"/>
                <a:gd name="T20" fmla="*/ 43983 w 449"/>
                <a:gd name="T21" fmla="*/ 432707 h 630"/>
                <a:gd name="T22" fmla="*/ 63776 w 449"/>
                <a:gd name="T23" fmla="*/ 440186 h 630"/>
                <a:gd name="T24" fmla="*/ 67074 w 449"/>
                <a:gd name="T25" fmla="*/ 503222 h 630"/>
                <a:gd name="T26" fmla="*/ 54979 w 449"/>
                <a:gd name="T27" fmla="*/ 544890 h 630"/>
                <a:gd name="T28" fmla="*/ 67074 w 449"/>
                <a:gd name="T29" fmla="*/ 564122 h 630"/>
                <a:gd name="T30" fmla="*/ 89066 w 449"/>
                <a:gd name="T31" fmla="*/ 584422 h 630"/>
                <a:gd name="T32" fmla="*/ 138547 w 449"/>
                <a:gd name="T33" fmla="*/ 571601 h 630"/>
                <a:gd name="T34" fmla="*/ 149543 w 449"/>
                <a:gd name="T35" fmla="*/ 590832 h 630"/>
                <a:gd name="T36" fmla="*/ 131950 w 449"/>
                <a:gd name="T37" fmla="*/ 611132 h 630"/>
                <a:gd name="T38" fmla="*/ 106659 w 449"/>
                <a:gd name="T39" fmla="*/ 649595 h 630"/>
                <a:gd name="T40" fmla="*/ 106659 w 449"/>
                <a:gd name="T41" fmla="*/ 660279 h 630"/>
                <a:gd name="T42" fmla="*/ 123153 w 449"/>
                <a:gd name="T43" fmla="*/ 672032 h 630"/>
                <a:gd name="T44" fmla="*/ 229812 w 449"/>
                <a:gd name="T45" fmla="*/ 628227 h 630"/>
                <a:gd name="T46" fmla="*/ 268298 w 449"/>
                <a:gd name="T47" fmla="*/ 649595 h 630"/>
                <a:gd name="T48" fmla="*/ 278194 w 449"/>
                <a:gd name="T49" fmla="*/ 638911 h 630"/>
                <a:gd name="T50" fmla="*/ 268298 w 449"/>
                <a:gd name="T51" fmla="*/ 615406 h 630"/>
                <a:gd name="T52" fmla="*/ 270497 w 449"/>
                <a:gd name="T53" fmla="*/ 600448 h 630"/>
                <a:gd name="T54" fmla="*/ 286991 w 449"/>
                <a:gd name="T55" fmla="*/ 504291 h 630"/>
                <a:gd name="T56" fmla="*/ 302385 w 449"/>
                <a:gd name="T57" fmla="*/ 482923 h 630"/>
                <a:gd name="T58" fmla="*/ 310082 w 449"/>
                <a:gd name="T59" fmla="*/ 456212 h 630"/>
                <a:gd name="T60" fmla="*/ 328775 w 449"/>
                <a:gd name="T61" fmla="*/ 416681 h 630"/>
                <a:gd name="T62" fmla="*/ 317779 w 449"/>
                <a:gd name="T63" fmla="*/ 400655 h 630"/>
                <a:gd name="T64" fmla="*/ 321078 w 449"/>
                <a:gd name="T65" fmla="*/ 367534 h 630"/>
                <a:gd name="T66" fmla="*/ 367260 w 449"/>
                <a:gd name="T67" fmla="*/ 316250 h 630"/>
                <a:gd name="T68" fmla="*/ 366161 w 449"/>
                <a:gd name="T69" fmla="*/ 282061 h 630"/>
                <a:gd name="T70" fmla="*/ 393650 w 449"/>
                <a:gd name="T71" fmla="*/ 232914 h 630"/>
                <a:gd name="T72" fmla="*/ 423339 w 449"/>
                <a:gd name="T73" fmla="*/ 241461 h 630"/>
                <a:gd name="T74" fmla="*/ 481617 w 449"/>
                <a:gd name="T75" fmla="*/ 198725 h 630"/>
                <a:gd name="T76" fmla="*/ 492612 w 449"/>
                <a:gd name="T77" fmla="*/ 177357 h 630"/>
                <a:gd name="T78" fmla="*/ 455227 w 449"/>
                <a:gd name="T79" fmla="*/ 110047 h 630"/>
                <a:gd name="T80" fmla="*/ 431036 w 449"/>
                <a:gd name="T81" fmla="*/ 74789 h 630"/>
                <a:gd name="T82" fmla="*/ 448629 w 449"/>
                <a:gd name="T83" fmla="*/ 59831 h 630"/>
                <a:gd name="T84" fmla="*/ 426638 w 449"/>
                <a:gd name="T85" fmla="*/ 39531 h 630"/>
                <a:gd name="T86" fmla="*/ 369459 w 449"/>
                <a:gd name="T87" fmla="*/ 39531 h 630"/>
                <a:gd name="T88" fmla="*/ 346368 w 449"/>
                <a:gd name="T89" fmla="*/ 12821 h 630"/>
                <a:gd name="T90" fmla="*/ 300186 w 449"/>
                <a:gd name="T91" fmla="*/ 57694 h 630"/>
                <a:gd name="T92" fmla="*/ 283692 w 449"/>
                <a:gd name="T93" fmla="*/ 49147 h 630"/>
                <a:gd name="T94" fmla="*/ 302385 w 449"/>
                <a:gd name="T95" fmla="*/ 14958 h 630"/>
                <a:gd name="T96" fmla="*/ 300186 w 449"/>
                <a:gd name="T97" fmla="*/ 4274 h 630"/>
                <a:gd name="T98" fmla="*/ 283692 w 449"/>
                <a:gd name="T99" fmla="*/ 0 h 630"/>
                <a:gd name="T100" fmla="*/ 229812 w 449"/>
                <a:gd name="T101" fmla="*/ 28847 h 630"/>
                <a:gd name="T102" fmla="*/ 188028 w 449"/>
                <a:gd name="T103" fmla="*/ 41668 h 630"/>
                <a:gd name="T104" fmla="*/ 151742 w 449"/>
                <a:gd name="T105" fmla="*/ 39531 h 630"/>
                <a:gd name="T106" fmla="*/ 76971 w 449"/>
                <a:gd name="T107" fmla="*/ 106841 h 630"/>
                <a:gd name="T108" fmla="*/ 37386 w 449"/>
                <a:gd name="T109" fmla="*/ 119662 h 630"/>
                <a:gd name="T110" fmla="*/ 9896 w 449"/>
                <a:gd name="T111" fmla="*/ 147441 h 63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49" h="630">
                  <a:moveTo>
                    <a:pt x="9" y="138"/>
                  </a:moveTo>
                  <a:lnTo>
                    <a:pt x="38" y="194"/>
                  </a:lnTo>
                  <a:lnTo>
                    <a:pt x="40" y="223"/>
                  </a:lnTo>
                  <a:lnTo>
                    <a:pt x="27" y="253"/>
                  </a:lnTo>
                  <a:lnTo>
                    <a:pt x="4" y="270"/>
                  </a:lnTo>
                  <a:lnTo>
                    <a:pt x="0" y="322"/>
                  </a:lnTo>
                  <a:lnTo>
                    <a:pt x="7" y="331"/>
                  </a:lnTo>
                  <a:lnTo>
                    <a:pt x="19" y="326"/>
                  </a:lnTo>
                  <a:lnTo>
                    <a:pt x="27" y="331"/>
                  </a:lnTo>
                  <a:lnTo>
                    <a:pt x="27" y="366"/>
                  </a:lnTo>
                  <a:lnTo>
                    <a:pt x="40" y="405"/>
                  </a:lnTo>
                  <a:lnTo>
                    <a:pt x="58" y="412"/>
                  </a:lnTo>
                  <a:lnTo>
                    <a:pt x="61" y="471"/>
                  </a:lnTo>
                  <a:lnTo>
                    <a:pt x="50" y="510"/>
                  </a:lnTo>
                  <a:lnTo>
                    <a:pt x="61" y="528"/>
                  </a:lnTo>
                  <a:lnTo>
                    <a:pt x="81" y="547"/>
                  </a:lnTo>
                  <a:lnTo>
                    <a:pt x="126" y="535"/>
                  </a:lnTo>
                  <a:lnTo>
                    <a:pt x="136" y="553"/>
                  </a:lnTo>
                  <a:lnTo>
                    <a:pt x="120" y="572"/>
                  </a:lnTo>
                  <a:lnTo>
                    <a:pt x="97" y="608"/>
                  </a:lnTo>
                  <a:lnTo>
                    <a:pt x="97" y="618"/>
                  </a:lnTo>
                  <a:lnTo>
                    <a:pt x="112" y="629"/>
                  </a:lnTo>
                  <a:lnTo>
                    <a:pt x="209" y="588"/>
                  </a:lnTo>
                  <a:lnTo>
                    <a:pt x="244" y="608"/>
                  </a:lnTo>
                  <a:lnTo>
                    <a:pt x="253" y="598"/>
                  </a:lnTo>
                  <a:lnTo>
                    <a:pt x="244" y="576"/>
                  </a:lnTo>
                  <a:lnTo>
                    <a:pt x="246" y="562"/>
                  </a:lnTo>
                  <a:lnTo>
                    <a:pt x="261" y="472"/>
                  </a:lnTo>
                  <a:lnTo>
                    <a:pt x="275" y="452"/>
                  </a:lnTo>
                  <a:lnTo>
                    <a:pt x="282" y="427"/>
                  </a:lnTo>
                  <a:lnTo>
                    <a:pt x="299" y="390"/>
                  </a:lnTo>
                  <a:lnTo>
                    <a:pt x="289" y="375"/>
                  </a:lnTo>
                  <a:lnTo>
                    <a:pt x="292" y="344"/>
                  </a:lnTo>
                  <a:lnTo>
                    <a:pt x="334" y="296"/>
                  </a:lnTo>
                  <a:lnTo>
                    <a:pt x="333" y="264"/>
                  </a:lnTo>
                  <a:lnTo>
                    <a:pt x="358" y="218"/>
                  </a:lnTo>
                  <a:lnTo>
                    <a:pt x="385" y="226"/>
                  </a:lnTo>
                  <a:lnTo>
                    <a:pt x="438" y="186"/>
                  </a:lnTo>
                  <a:lnTo>
                    <a:pt x="448" y="166"/>
                  </a:lnTo>
                  <a:lnTo>
                    <a:pt x="414" y="103"/>
                  </a:lnTo>
                  <a:lnTo>
                    <a:pt x="392" y="70"/>
                  </a:lnTo>
                  <a:lnTo>
                    <a:pt x="408" y="56"/>
                  </a:lnTo>
                  <a:lnTo>
                    <a:pt x="388" y="37"/>
                  </a:lnTo>
                  <a:lnTo>
                    <a:pt x="336" y="37"/>
                  </a:lnTo>
                  <a:lnTo>
                    <a:pt x="315" y="12"/>
                  </a:lnTo>
                  <a:lnTo>
                    <a:pt x="273" y="54"/>
                  </a:lnTo>
                  <a:lnTo>
                    <a:pt x="258" y="46"/>
                  </a:lnTo>
                  <a:lnTo>
                    <a:pt x="275" y="14"/>
                  </a:lnTo>
                  <a:lnTo>
                    <a:pt x="273" y="4"/>
                  </a:lnTo>
                  <a:lnTo>
                    <a:pt x="258" y="0"/>
                  </a:lnTo>
                  <a:lnTo>
                    <a:pt x="209" y="27"/>
                  </a:lnTo>
                  <a:lnTo>
                    <a:pt x="171" y="39"/>
                  </a:lnTo>
                  <a:lnTo>
                    <a:pt x="138" y="37"/>
                  </a:lnTo>
                  <a:lnTo>
                    <a:pt x="70" y="100"/>
                  </a:lnTo>
                  <a:lnTo>
                    <a:pt x="34" y="112"/>
                  </a:lnTo>
                  <a:lnTo>
                    <a:pt x="9" y="138"/>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3" name="Freeform 11"/>
            <p:cNvSpPr/>
            <p:nvPr/>
          </p:nvSpPr>
          <p:spPr bwMode="auto">
            <a:xfrm>
              <a:off x="3795550" y="5008215"/>
              <a:ext cx="733288" cy="603988"/>
            </a:xfrm>
            <a:custGeom>
              <a:avLst/>
              <a:gdLst>
                <a:gd name="T0" fmla="*/ 178546 w 600"/>
                <a:gd name="T1" fmla="*/ 180802 h 506"/>
                <a:gd name="T2" fmla="*/ 166497 w 600"/>
                <a:gd name="T3" fmla="*/ 224666 h 506"/>
                <a:gd name="T4" fmla="*/ 138017 w 600"/>
                <a:gd name="T5" fmla="*/ 232154 h 506"/>
                <a:gd name="T6" fmla="*/ 76676 w 600"/>
                <a:gd name="T7" fmla="*/ 224666 h 506"/>
                <a:gd name="T8" fmla="*/ 62436 w 600"/>
                <a:gd name="T9" fmla="*/ 237504 h 506"/>
                <a:gd name="T10" fmla="*/ 30671 w 600"/>
                <a:gd name="T11" fmla="*/ 226805 h 506"/>
                <a:gd name="T12" fmla="*/ 0 w 600"/>
                <a:gd name="T13" fmla="*/ 266389 h 506"/>
                <a:gd name="T14" fmla="*/ 14240 w 600"/>
                <a:gd name="T15" fmla="*/ 279227 h 506"/>
                <a:gd name="T16" fmla="*/ 14240 w 600"/>
                <a:gd name="T17" fmla="*/ 305973 h 506"/>
                <a:gd name="T18" fmla="*/ 28480 w 600"/>
                <a:gd name="T19" fmla="*/ 329509 h 506"/>
                <a:gd name="T20" fmla="*/ 87630 w 600"/>
                <a:gd name="T21" fmla="*/ 311322 h 506"/>
                <a:gd name="T22" fmla="*/ 104061 w 600"/>
                <a:gd name="T23" fmla="*/ 325230 h 506"/>
                <a:gd name="T24" fmla="*/ 76676 w 600"/>
                <a:gd name="T25" fmla="*/ 435423 h 506"/>
                <a:gd name="T26" fmla="*/ 116110 w 600"/>
                <a:gd name="T27" fmla="*/ 469658 h 506"/>
                <a:gd name="T28" fmla="*/ 102965 w 600"/>
                <a:gd name="T29" fmla="*/ 530639 h 506"/>
                <a:gd name="T30" fmla="*/ 142399 w 600"/>
                <a:gd name="T31" fmla="*/ 534918 h 506"/>
                <a:gd name="T32" fmla="*/ 178546 w 600"/>
                <a:gd name="T33" fmla="*/ 499613 h 506"/>
                <a:gd name="T34" fmla="*/ 193881 w 600"/>
                <a:gd name="T35" fmla="*/ 509242 h 506"/>
                <a:gd name="T36" fmla="*/ 269462 w 600"/>
                <a:gd name="T37" fmla="*/ 540267 h 506"/>
                <a:gd name="T38" fmla="*/ 281511 w 600"/>
                <a:gd name="T39" fmla="*/ 530639 h 506"/>
                <a:gd name="T40" fmla="*/ 284798 w 600"/>
                <a:gd name="T41" fmla="*/ 509242 h 506"/>
                <a:gd name="T42" fmla="*/ 300133 w 600"/>
                <a:gd name="T43" fmla="*/ 495334 h 506"/>
                <a:gd name="T44" fmla="*/ 407480 w 600"/>
                <a:gd name="T45" fmla="*/ 430074 h 506"/>
                <a:gd name="T46" fmla="*/ 422815 w 600"/>
                <a:gd name="T47" fmla="*/ 451471 h 506"/>
                <a:gd name="T48" fmla="*/ 490728 w 600"/>
                <a:gd name="T49" fmla="*/ 469658 h 506"/>
                <a:gd name="T50" fmla="*/ 523589 w 600"/>
                <a:gd name="T51" fmla="*/ 424725 h 506"/>
                <a:gd name="T52" fmla="*/ 540020 w 600"/>
                <a:gd name="T53" fmla="*/ 435423 h 506"/>
                <a:gd name="T54" fmla="*/ 566309 w 600"/>
                <a:gd name="T55" fmla="*/ 435423 h 506"/>
                <a:gd name="T56" fmla="*/ 566309 w 600"/>
                <a:gd name="T57" fmla="*/ 422585 h 506"/>
                <a:gd name="T58" fmla="*/ 600266 w 600"/>
                <a:gd name="T59" fmla="*/ 411887 h 506"/>
                <a:gd name="T60" fmla="*/ 600266 w 600"/>
                <a:gd name="T61" fmla="*/ 403328 h 506"/>
                <a:gd name="T62" fmla="*/ 612315 w 600"/>
                <a:gd name="T63" fmla="*/ 389420 h 506"/>
                <a:gd name="T64" fmla="*/ 619982 w 600"/>
                <a:gd name="T65" fmla="*/ 391560 h 506"/>
                <a:gd name="T66" fmla="*/ 656130 w 600"/>
                <a:gd name="T67" fmla="*/ 360535 h 506"/>
                <a:gd name="T68" fmla="*/ 625459 w 600"/>
                <a:gd name="T69" fmla="*/ 313462 h 506"/>
                <a:gd name="T70" fmla="*/ 640794 w 600"/>
                <a:gd name="T71" fmla="*/ 248202 h 506"/>
                <a:gd name="T72" fmla="*/ 624364 w 600"/>
                <a:gd name="T73" fmla="*/ 226805 h 506"/>
                <a:gd name="T74" fmla="*/ 573977 w 600"/>
                <a:gd name="T75" fmla="*/ 239643 h 506"/>
                <a:gd name="T76" fmla="*/ 568500 w 600"/>
                <a:gd name="T77" fmla="*/ 232154 h 506"/>
                <a:gd name="T78" fmla="*/ 624364 w 600"/>
                <a:gd name="T79" fmla="*/ 175453 h 506"/>
                <a:gd name="T80" fmla="*/ 600266 w 600"/>
                <a:gd name="T81" fmla="*/ 83447 h 506"/>
                <a:gd name="T82" fmla="*/ 563023 w 600"/>
                <a:gd name="T83" fmla="*/ 110193 h 506"/>
                <a:gd name="T84" fmla="*/ 529066 w 600"/>
                <a:gd name="T85" fmla="*/ 79168 h 506"/>
                <a:gd name="T86" fmla="*/ 499491 w 600"/>
                <a:gd name="T87" fmla="*/ 40654 h 506"/>
                <a:gd name="T88" fmla="*/ 495110 w 600"/>
                <a:gd name="T89" fmla="*/ 16048 h 506"/>
                <a:gd name="T90" fmla="*/ 477584 w 600"/>
                <a:gd name="T91" fmla="*/ 10698 h 506"/>
                <a:gd name="T92" fmla="*/ 449104 w 600"/>
                <a:gd name="T93" fmla="*/ 18187 h 506"/>
                <a:gd name="T94" fmla="*/ 407480 w 600"/>
                <a:gd name="T95" fmla="*/ 0 h 506"/>
                <a:gd name="T96" fmla="*/ 387763 w 600"/>
                <a:gd name="T97" fmla="*/ 43863 h 506"/>
                <a:gd name="T98" fmla="*/ 352711 w 600"/>
                <a:gd name="T99" fmla="*/ 47073 h 506"/>
                <a:gd name="T100" fmla="*/ 326422 w 600"/>
                <a:gd name="T101" fmla="*/ 83447 h 506"/>
                <a:gd name="T102" fmla="*/ 309991 w 600"/>
                <a:gd name="T103" fmla="*/ 75958 h 506"/>
                <a:gd name="T104" fmla="*/ 284798 w 600"/>
                <a:gd name="T105" fmla="*/ 83447 h 506"/>
                <a:gd name="T106" fmla="*/ 246459 w 600"/>
                <a:gd name="T107" fmla="*/ 62050 h 506"/>
                <a:gd name="T108" fmla="*/ 215789 w 600"/>
                <a:gd name="T109" fmla="*/ 96285 h 506"/>
                <a:gd name="T110" fmla="*/ 215789 w 600"/>
                <a:gd name="T111" fmla="*/ 113403 h 506"/>
                <a:gd name="T112" fmla="*/ 276035 w 600"/>
                <a:gd name="T113" fmla="*/ 142288 h 506"/>
                <a:gd name="T114" fmla="*/ 290274 w 600"/>
                <a:gd name="T115" fmla="*/ 166894 h 506"/>
                <a:gd name="T116" fmla="*/ 246459 w 600"/>
                <a:gd name="T117" fmla="*/ 181872 h 506"/>
                <a:gd name="T118" fmla="*/ 178546 w 600"/>
                <a:gd name="T119" fmla="*/ 180802 h 50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600" h="506">
                  <a:moveTo>
                    <a:pt x="163" y="169"/>
                  </a:moveTo>
                  <a:lnTo>
                    <a:pt x="152" y="210"/>
                  </a:lnTo>
                  <a:lnTo>
                    <a:pt x="126" y="217"/>
                  </a:lnTo>
                  <a:lnTo>
                    <a:pt x="70" y="210"/>
                  </a:lnTo>
                  <a:lnTo>
                    <a:pt x="57" y="222"/>
                  </a:lnTo>
                  <a:lnTo>
                    <a:pt x="28" y="212"/>
                  </a:lnTo>
                  <a:lnTo>
                    <a:pt x="0" y="249"/>
                  </a:lnTo>
                  <a:lnTo>
                    <a:pt x="13" y="261"/>
                  </a:lnTo>
                  <a:lnTo>
                    <a:pt x="13" y="286"/>
                  </a:lnTo>
                  <a:lnTo>
                    <a:pt x="26" y="308"/>
                  </a:lnTo>
                  <a:lnTo>
                    <a:pt x="80" y="291"/>
                  </a:lnTo>
                  <a:lnTo>
                    <a:pt x="95" y="304"/>
                  </a:lnTo>
                  <a:lnTo>
                    <a:pt x="70" y="407"/>
                  </a:lnTo>
                  <a:lnTo>
                    <a:pt x="106" y="439"/>
                  </a:lnTo>
                  <a:lnTo>
                    <a:pt x="94" y="496"/>
                  </a:lnTo>
                  <a:lnTo>
                    <a:pt x="130" y="500"/>
                  </a:lnTo>
                  <a:lnTo>
                    <a:pt x="163" y="467"/>
                  </a:lnTo>
                  <a:lnTo>
                    <a:pt x="177" y="476"/>
                  </a:lnTo>
                  <a:lnTo>
                    <a:pt x="246" y="505"/>
                  </a:lnTo>
                  <a:lnTo>
                    <a:pt x="257" y="496"/>
                  </a:lnTo>
                  <a:lnTo>
                    <a:pt x="260" y="476"/>
                  </a:lnTo>
                  <a:lnTo>
                    <a:pt x="274" y="463"/>
                  </a:lnTo>
                  <a:lnTo>
                    <a:pt x="372" y="402"/>
                  </a:lnTo>
                  <a:lnTo>
                    <a:pt x="386" y="422"/>
                  </a:lnTo>
                  <a:lnTo>
                    <a:pt x="448" y="439"/>
                  </a:lnTo>
                  <a:lnTo>
                    <a:pt x="478" y="397"/>
                  </a:lnTo>
                  <a:lnTo>
                    <a:pt x="493" y="407"/>
                  </a:lnTo>
                  <a:lnTo>
                    <a:pt x="517" y="407"/>
                  </a:lnTo>
                  <a:lnTo>
                    <a:pt x="517" y="395"/>
                  </a:lnTo>
                  <a:lnTo>
                    <a:pt x="548" y="385"/>
                  </a:lnTo>
                  <a:lnTo>
                    <a:pt x="548" y="377"/>
                  </a:lnTo>
                  <a:lnTo>
                    <a:pt x="559" y="364"/>
                  </a:lnTo>
                  <a:lnTo>
                    <a:pt x="566" y="366"/>
                  </a:lnTo>
                  <a:lnTo>
                    <a:pt x="599" y="337"/>
                  </a:lnTo>
                  <a:lnTo>
                    <a:pt x="571" y="293"/>
                  </a:lnTo>
                  <a:lnTo>
                    <a:pt x="585" y="232"/>
                  </a:lnTo>
                  <a:lnTo>
                    <a:pt x="570" y="212"/>
                  </a:lnTo>
                  <a:lnTo>
                    <a:pt x="524" y="224"/>
                  </a:lnTo>
                  <a:lnTo>
                    <a:pt x="519" y="217"/>
                  </a:lnTo>
                  <a:lnTo>
                    <a:pt x="570" y="164"/>
                  </a:lnTo>
                  <a:lnTo>
                    <a:pt x="548" y="78"/>
                  </a:lnTo>
                  <a:lnTo>
                    <a:pt x="514" y="103"/>
                  </a:lnTo>
                  <a:lnTo>
                    <a:pt x="483" y="74"/>
                  </a:lnTo>
                  <a:lnTo>
                    <a:pt x="456" y="38"/>
                  </a:lnTo>
                  <a:lnTo>
                    <a:pt x="452" y="15"/>
                  </a:lnTo>
                  <a:lnTo>
                    <a:pt x="436" y="10"/>
                  </a:lnTo>
                  <a:lnTo>
                    <a:pt x="410" y="17"/>
                  </a:lnTo>
                  <a:lnTo>
                    <a:pt x="372" y="0"/>
                  </a:lnTo>
                  <a:lnTo>
                    <a:pt x="354" y="41"/>
                  </a:lnTo>
                  <a:lnTo>
                    <a:pt x="322" y="44"/>
                  </a:lnTo>
                  <a:lnTo>
                    <a:pt x="298" y="78"/>
                  </a:lnTo>
                  <a:lnTo>
                    <a:pt x="283" y="71"/>
                  </a:lnTo>
                  <a:lnTo>
                    <a:pt x="260" y="78"/>
                  </a:lnTo>
                  <a:lnTo>
                    <a:pt x="225" y="58"/>
                  </a:lnTo>
                  <a:lnTo>
                    <a:pt x="197" y="90"/>
                  </a:lnTo>
                  <a:lnTo>
                    <a:pt x="197" y="106"/>
                  </a:lnTo>
                  <a:lnTo>
                    <a:pt x="252" y="133"/>
                  </a:lnTo>
                  <a:lnTo>
                    <a:pt x="265" y="156"/>
                  </a:lnTo>
                  <a:lnTo>
                    <a:pt x="225" y="170"/>
                  </a:lnTo>
                  <a:lnTo>
                    <a:pt x="163" y="169"/>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4" name="Freeform 12"/>
            <p:cNvSpPr/>
            <p:nvPr/>
          </p:nvSpPr>
          <p:spPr bwMode="auto">
            <a:xfrm>
              <a:off x="3092373" y="4370573"/>
              <a:ext cx="1440007" cy="1064507"/>
            </a:xfrm>
            <a:custGeom>
              <a:avLst/>
              <a:gdLst>
                <a:gd name="T0" fmla="*/ 504889 w 1181"/>
                <a:gd name="T1" fmla="*/ 80130 h 893"/>
                <a:gd name="T2" fmla="*/ 481940 w 1181"/>
                <a:gd name="T3" fmla="*/ 28847 h 893"/>
                <a:gd name="T4" fmla="*/ 564995 w 1181"/>
                <a:gd name="T5" fmla="*/ 0 h 893"/>
                <a:gd name="T6" fmla="*/ 579202 w 1181"/>
                <a:gd name="T7" fmla="*/ 55557 h 893"/>
                <a:gd name="T8" fmla="*/ 655700 w 1181"/>
                <a:gd name="T9" fmla="*/ 118593 h 893"/>
                <a:gd name="T10" fmla="*/ 695042 w 1181"/>
                <a:gd name="T11" fmla="*/ 118593 h 893"/>
                <a:gd name="T12" fmla="*/ 728920 w 1181"/>
                <a:gd name="T13" fmla="*/ 177355 h 893"/>
                <a:gd name="T14" fmla="*/ 807604 w 1181"/>
                <a:gd name="T15" fmla="*/ 170945 h 893"/>
                <a:gd name="T16" fmla="*/ 842575 w 1181"/>
                <a:gd name="T17" fmla="*/ 144235 h 893"/>
                <a:gd name="T18" fmla="*/ 867710 w 1181"/>
                <a:gd name="T19" fmla="*/ 170945 h 893"/>
                <a:gd name="T20" fmla="*/ 957323 w 1181"/>
                <a:gd name="T21" fmla="*/ 160261 h 893"/>
                <a:gd name="T22" fmla="*/ 975901 w 1181"/>
                <a:gd name="T23" fmla="*/ 182698 h 893"/>
                <a:gd name="T24" fmla="*/ 1064420 w 1181"/>
                <a:gd name="T25" fmla="*/ 221160 h 893"/>
                <a:gd name="T26" fmla="*/ 1175889 w 1181"/>
                <a:gd name="T27" fmla="*/ 233981 h 893"/>
                <a:gd name="T28" fmla="*/ 1228345 w 1181"/>
                <a:gd name="T29" fmla="*/ 245733 h 893"/>
                <a:gd name="T30" fmla="*/ 1277523 w 1181"/>
                <a:gd name="T31" fmla="*/ 279923 h 893"/>
                <a:gd name="T32" fmla="*/ 1280801 w 1181"/>
                <a:gd name="T33" fmla="*/ 362190 h 893"/>
                <a:gd name="T34" fmla="*/ 1218510 w 1181"/>
                <a:gd name="T35" fmla="*/ 392105 h 893"/>
                <a:gd name="T36" fmla="*/ 1120155 w 1181"/>
                <a:gd name="T37" fmla="*/ 425226 h 893"/>
                <a:gd name="T38" fmla="*/ 1137640 w 1181"/>
                <a:gd name="T39" fmla="*/ 492535 h 893"/>
                <a:gd name="T40" fmla="*/ 1213046 w 1181"/>
                <a:gd name="T41" fmla="*/ 563050 h 893"/>
                <a:gd name="T42" fmla="*/ 1181354 w 1181"/>
                <a:gd name="T43" fmla="*/ 676301 h 893"/>
                <a:gd name="T44" fmla="*/ 1120155 w 1181"/>
                <a:gd name="T45" fmla="*/ 604718 h 893"/>
                <a:gd name="T46" fmla="*/ 1097205 w 1181"/>
                <a:gd name="T47" fmla="*/ 575871 h 893"/>
                <a:gd name="T48" fmla="*/ 1029450 w 1181"/>
                <a:gd name="T49" fmla="*/ 564119 h 893"/>
                <a:gd name="T50" fmla="*/ 975901 w 1181"/>
                <a:gd name="T51" fmla="*/ 612197 h 893"/>
                <a:gd name="T52" fmla="*/ 936559 w 1181"/>
                <a:gd name="T53" fmla="*/ 642112 h 893"/>
                <a:gd name="T54" fmla="*/ 873174 w 1181"/>
                <a:gd name="T55" fmla="*/ 628223 h 893"/>
                <a:gd name="T56" fmla="*/ 842575 w 1181"/>
                <a:gd name="T57" fmla="*/ 679507 h 893"/>
                <a:gd name="T58" fmla="*/ 916888 w 1181"/>
                <a:gd name="T59" fmla="*/ 732927 h 893"/>
                <a:gd name="T60" fmla="*/ 807604 w 1181"/>
                <a:gd name="T61" fmla="*/ 746816 h 893"/>
                <a:gd name="T62" fmla="*/ 775912 w 1181"/>
                <a:gd name="T63" fmla="*/ 713696 h 893"/>
                <a:gd name="T64" fmla="*/ 709249 w 1181"/>
                <a:gd name="T65" fmla="*/ 723311 h 893"/>
                <a:gd name="T66" fmla="*/ 695042 w 1181"/>
                <a:gd name="T67" fmla="*/ 674164 h 893"/>
                <a:gd name="T68" fmla="*/ 655700 w 1181"/>
                <a:gd name="T69" fmla="*/ 647454 h 893"/>
                <a:gd name="T70" fmla="*/ 652422 w 1181"/>
                <a:gd name="T71" fmla="*/ 684849 h 893"/>
                <a:gd name="T72" fmla="*/ 613080 w 1181"/>
                <a:gd name="T73" fmla="*/ 713696 h 893"/>
                <a:gd name="T74" fmla="*/ 551881 w 1181"/>
                <a:gd name="T75" fmla="*/ 816263 h 893"/>
                <a:gd name="T76" fmla="*/ 533303 w 1181"/>
                <a:gd name="T77" fmla="*/ 930582 h 893"/>
                <a:gd name="T78" fmla="*/ 452433 w 1181"/>
                <a:gd name="T79" fmla="*/ 953019 h 893"/>
                <a:gd name="T80" fmla="*/ 332222 w 1181"/>
                <a:gd name="T81" fmla="*/ 762842 h 893"/>
                <a:gd name="T82" fmla="*/ 266652 w 1181"/>
                <a:gd name="T83" fmla="*/ 727585 h 893"/>
                <a:gd name="T84" fmla="*/ 269930 w 1181"/>
                <a:gd name="T85" fmla="*/ 679507 h 893"/>
                <a:gd name="T86" fmla="*/ 209824 w 1181"/>
                <a:gd name="T87" fmla="*/ 684849 h 893"/>
                <a:gd name="T88" fmla="*/ 155182 w 1181"/>
                <a:gd name="T89" fmla="*/ 595102 h 893"/>
                <a:gd name="T90" fmla="*/ 144254 w 1181"/>
                <a:gd name="T91" fmla="*/ 417747 h 893"/>
                <a:gd name="T92" fmla="*/ 135511 w 1181"/>
                <a:gd name="T93" fmla="*/ 326932 h 893"/>
                <a:gd name="T94" fmla="*/ 0 w 1181"/>
                <a:gd name="T95" fmla="*/ 157056 h 893"/>
                <a:gd name="T96" fmla="*/ 17485 w 1181"/>
                <a:gd name="T97" fmla="*/ 113251 h 893"/>
                <a:gd name="T98" fmla="*/ 201081 w 1181"/>
                <a:gd name="T99" fmla="*/ 118593 h 893"/>
                <a:gd name="T100" fmla="*/ 262280 w 1181"/>
                <a:gd name="T101" fmla="*/ 130346 h 893"/>
                <a:gd name="T102" fmla="*/ 357357 w 1181"/>
                <a:gd name="T103" fmla="*/ 176287 h 893"/>
                <a:gd name="T104" fmla="*/ 368285 w 1181"/>
                <a:gd name="T105" fmla="*/ 123935 h 893"/>
                <a:gd name="T106" fmla="*/ 428391 w 1181"/>
                <a:gd name="T107" fmla="*/ 134619 h 893"/>
                <a:gd name="T108" fmla="*/ 487404 w 1181"/>
                <a:gd name="T109" fmla="*/ 119662 h 893"/>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181" h="893">
                  <a:moveTo>
                    <a:pt x="446" y="111"/>
                  </a:moveTo>
                  <a:lnTo>
                    <a:pt x="462" y="75"/>
                  </a:lnTo>
                  <a:lnTo>
                    <a:pt x="445" y="57"/>
                  </a:lnTo>
                  <a:lnTo>
                    <a:pt x="441" y="27"/>
                  </a:lnTo>
                  <a:lnTo>
                    <a:pt x="500" y="0"/>
                  </a:lnTo>
                  <a:lnTo>
                    <a:pt x="517" y="0"/>
                  </a:lnTo>
                  <a:lnTo>
                    <a:pt x="525" y="24"/>
                  </a:lnTo>
                  <a:lnTo>
                    <a:pt x="530" y="52"/>
                  </a:lnTo>
                  <a:lnTo>
                    <a:pt x="559" y="74"/>
                  </a:lnTo>
                  <a:lnTo>
                    <a:pt x="600" y="111"/>
                  </a:lnTo>
                  <a:lnTo>
                    <a:pt x="621" y="94"/>
                  </a:lnTo>
                  <a:lnTo>
                    <a:pt x="636" y="111"/>
                  </a:lnTo>
                  <a:lnTo>
                    <a:pt x="642" y="150"/>
                  </a:lnTo>
                  <a:lnTo>
                    <a:pt x="667" y="166"/>
                  </a:lnTo>
                  <a:lnTo>
                    <a:pt x="728" y="171"/>
                  </a:lnTo>
                  <a:lnTo>
                    <a:pt x="739" y="160"/>
                  </a:lnTo>
                  <a:lnTo>
                    <a:pt x="734" y="142"/>
                  </a:lnTo>
                  <a:lnTo>
                    <a:pt x="771" y="135"/>
                  </a:lnTo>
                  <a:lnTo>
                    <a:pt x="794" y="138"/>
                  </a:lnTo>
                  <a:lnTo>
                    <a:pt x="794" y="160"/>
                  </a:lnTo>
                  <a:lnTo>
                    <a:pt x="811" y="162"/>
                  </a:lnTo>
                  <a:lnTo>
                    <a:pt x="876" y="150"/>
                  </a:lnTo>
                  <a:lnTo>
                    <a:pt x="888" y="154"/>
                  </a:lnTo>
                  <a:lnTo>
                    <a:pt x="893" y="171"/>
                  </a:lnTo>
                  <a:lnTo>
                    <a:pt x="917" y="180"/>
                  </a:lnTo>
                  <a:lnTo>
                    <a:pt x="974" y="207"/>
                  </a:lnTo>
                  <a:lnTo>
                    <a:pt x="1007" y="194"/>
                  </a:lnTo>
                  <a:lnTo>
                    <a:pt x="1076" y="219"/>
                  </a:lnTo>
                  <a:lnTo>
                    <a:pt x="1089" y="238"/>
                  </a:lnTo>
                  <a:lnTo>
                    <a:pt x="1124" y="230"/>
                  </a:lnTo>
                  <a:lnTo>
                    <a:pt x="1147" y="234"/>
                  </a:lnTo>
                  <a:lnTo>
                    <a:pt x="1169" y="262"/>
                  </a:lnTo>
                  <a:lnTo>
                    <a:pt x="1180" y="320"/>
                  </a:lnTo>
                  <a:lnTo>
                    <a:pt x="1172" y="339"/>
                  </a:lnTo>
                  <a:lnTo>
                    <a:pt x="1158" y="334"/>
                  </a:lnTo>
                  <a:lnTo>
                    <a:pt x="1115" y="367"/>
                  </a:lnTo>
                  <a:lnTo>
                    <a:pt x="1044" y="379"/>
                  </a:lnTo>
                  <a:lnTo>
                    <a:pt x="1025" y="398"/>
                  </a:lnTo>
                  <a:lnTo>
                    <a:pt x="1039" y="418"/>
                  </a:lnTo>
                  <a:lnTo>
                    <a:pt x="1041" y="461"/>
                  </a:lnTo>
                  <a:lnTo>
                    <a:pt x="1061" y="465"/>
                  </a:lnTo>
                  <a:lnTo>
                    <a:pt x="1110" y="527"/>
                  </a:lnTo>
                  <a:lnTo>
                    <a:pt x="1112" y="608"/>
                  </a:lnTo>
                  <a:lnTo>
                    <a:pt x="1081" y="633"/>
                  </a:lnTo>
                  <a:lnTo>
                    <a:pt x="1051" y="603"/>
                  </a:lnTo>
                  <a:lnTo>
                    <a:pt x="1025" y="566"/>
                  </a:lnTo>
                  <a:lnTo>
                    <a:pt x="1021" y="543"/>
                  </a:lnTo>
                  <a:lnTo>
                    <a:pt x="1004" y="539"/>
                  </a:lnTo>
                  <a:lnTo>
                    <a:pt x="979" y="546"/>
                  </a:lnTo>
                  <a:lnTo>
                    <a:pt x="942" y="528"/>
                  </a:lnTo>
                  <a:lnTo>
                    <a:pt x="925" y="571"/>
                  </a:lnTo>
                  <a:lnTo>
                    <a:pt x="893" y="573"/>
                  </a:lnTo>
                  <a:lnTo>
                    <a:pt x="871" y="608"/>
                  </a:lnTo>
                  <a:lnTo>
                    <a:pt x="857" y="601"/>
                  </a:lnTo>
                  <a:lnTo>
                    <a:pt x="834" y="608"/>
                  </a:lnTo>
                  <a:lnTo>
                    <a:pt x="799" y="588"/>
                  </a:lnTo>
                  <a:lnTo>
                    <a:pt x="771" y="620"/>
                  </a:lnTo>
                  <a:lnTo>
                    <a:pt x="771" y="636"/>
                  </a:lnTo>
                  <a:lnTo>
                    <a:pt x="827" y="665"/>
                  </a:lnTo>
                  <a:lnTo>
                    <a:pt x="839" y="686"/>
                  </a:lnTo>
                  <a:lnTo>
                    <a:pt x="799" y="701"/>
                  </a:lnTo>
                  <a:lnTo>
                    <a:pt x="739" y="699"/>
                  </a:lnTo>
                  <a:lnTo>
                    <a:pt x="733" y="673"/>
                  </a:lnTo>
                  <a:lnTo>
                    <a:pt x="710" y="668"/>
                  </a:lnTo>
                  <a:lnTo>
                    <a:pt x="673" y="690"/>
                  </a:lnTo>
                  <a:lnTo>
                    <a:pt x="649" y="677"/>
                  </a:lnTo>
                  <a:lnTo>
                    <a:pt x="649" y="645"/>
                  </a:lnTo>
                  <a:lnTo>
                    <a:pt x="636" y="631"/>
                  </a:lnTo>
                  <a:lnTo>
                    <a:pt x="636" y="613"/>
                  </a:lnTo>
                  <a:lnTo>
                    <a:pt x="600" y="606"/>
                  </a:lnTo>
                  <a:lnTo>
                    <a:pt x="593" y="615"/>
                  </a:lnTo>
                  <a:lnTo>
                    <a:pt x="597" y="641"/>
                  </a:lnTo>
                  <a:lnTo>
                    <a:pt x="567" y="653"/>
                  </a:lnTo>
                  <a:lnTo>
                    <a:pt x="561" y="668"/>
                  </a:lnTo>
                  <a:lnTo>
                    <a:pt x="567" y="691"/>
                  </a:lnTo>
                  <a:lnTo>
                    <a:pt x="505" y="764"/>
                  </a:lnTo>
                  <a:lnTo>
                    <a:pt x="517" y="847"/>
                  </a:lnTo>
                  <a:lnTo>
                    <a:pt x="488" y="871"/>
                  </a:lnTo>
                  <a:lnTo>
                    <a:pt x="474" y="857"/>
                  </a:lnTo>
                  <a:lnTo>
                    <a:pt x="414" y="892"/>
                  </a:lnTo>
                  <a:lnTo>
                    <a:pt x="392" y="879"/>
                  </a:lnTo>
                  <a:lnTo>
                    <a:pt x="304" y="714"/>
                  </a:lnTo>
                  <a:lnTo>
                    <a:pt x="272" y="690"/>
                  </a:lnTo>
                  <a:lnTo>
                    <a:pt x="244" y="681"/>
                  </a:lnTo>
                  <a:lnTo>
                    <a:pt x="231" y="660"/>
                  </a:lnTo>
                  <a:lnTo>
                    <a:pt x="247" y="636"/>
                  </a:lnTo>
                  <a:lnTo>
                    <a:pt x="222" y="615"/>
                  </a:lnTo>
                  <a:lnTo>
                    <a:pt x="192" y="641"/>
                  </a:lnTo>
                  <a:lnTo>
                    <a:pt x="163" y="645"/>
                  </a:lnTo>
                  <a:lnTo>
                    <a:pt x="142" y="557"/>
                  </a:lnTo>
                  <a:lnTo>
                    <a:pt x="138" y="534"/>
                  </a:lnTo>
                  <a:lnTo>
                    <a:pt x="132" y="391"/>
                  </a:lnTo>
                  <a:lnTo>
                    <a:pt x="105" y="320"/>
                  </a:lnTo>
                  <a:lnTo>
                    <a:pt x="124" y="306"/>
                  </a:lnTo>
                  <a:lnTo>
                    <a:pt x="69" y="202"/>
                  </a:lnTo>
                  <a:lnTo>
                    <a:pt x="0" y="147"/>
                  </a:lnTo>
                  <a:lnTo>
                    <a:pt x="10" y="116"/>
                  </a:lnTo>
                  <a:lnTo>
                    <a:pt x="16" y="106"/>
                  </a:lnTo>
                  <a:lnTo>
                    <a:pt x="117" y="90"/>
                  </a:lnTo>
                  <a:lnTo>
                    <a:pt x="184" y="111"/>
                  </a:lnTo>
                  <a:lnTo>
                    <a:pt x="224" y="98"/>
                  </a:lnTo>
                  <a:lnTo>
                    <a:pt x="240" y="122"/>
                  </a:lnTo>
                  <a:lnTo>
                    <a:pt x="290" y="171"/>
                  </a:lnTo>
                  <a:lnTo>
                    <a:pt x="327" y="165"/>
                  </a:lnTo>
                  <a:lnTo>
                    <a:pt x="327" y="135"/>
                  </a:lnTo>
                  <a:lnTo>
                    <a:pt x="337" y="116"/>
                  </a:lnTo>
                  <a:lnTo>
                    <a:pt x="376" y="99"/>
                  </a:lnTo>
                  <a:lnTo>
                    <a:pt x="392" y="126"/>
                  </a:lnTo>
                  <a:lnTo>
                    <a:pt x="414" y="111"/>
                  </a:lnTo>
                  <a:lnTo>
                    <a:pt x="446" y="112"/>
                  </a:lnTo>
                  <a:lnTo>
                    <a:pt x="446" y="111"/>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5" name="Freeform 13"/>
            <p:cNvSpPr/>
            <p:nvPr/>
          </p:nvSpPr>
          <p:spPr bwMode="auto">
            <a:xfrm>
              <a:off x="989925" y="3964961"/>
              <a:ext cx="2270714" cy="1200892"/>
            </a:xfrm>
            <a:custGeom>
              <a:avLst/>
              <a:gdLst>
                <a:gd name="T0" fmla="*/ 1236617 w 1863"/>
                <a:gd name="T1" fmla="*/ 1025989 h 1005"/>
                <a:gd name="T2" fmla="*/ 1268297 w 1863"/>
                <a:gd name="T3" fmla="*/ 1060260 h 1005"/>
                <a:gd name="T4" fmla="*/ 1372077 w 1863"/>
                <a:gd name="T5" fmla="*/ 1025989 h 1005"/>
                <a:gd name="T6" fmla="*/ 1437622 w 1863"/>
                <a:gd name="T7" fmla="*/ 979938 h 1005"/>
                <a:gd name="T8" fmla="*/ 1514092 w 1863"/>
                <a:gd name="T9" fmla="*/ 949951 h 1005"/>
                <a:gd name="T10" fmla="*/ 1596023 w 1863"/>
                <a:gd name="T11" fmla="*/ 924247 h 1005"/>
                <a:gd name="T12" fmla="*/ 1728206 w 1863"/>
                <a:gd name="T13" fmla="*/ 902828 h 1005"/>
                <a:gd name="T14" fmla="*/ 1730390 w 1863"/>
                <a:gd name="T15" fmla="*/ 949951 h 1005"/>
                <a:gd name="T16" fmla="*/ 1771902 w 1863"/>
                <a:gd name="T17" fmla="*/ 958518 h 1005"/>
                <a:gd name="T18" fmla="*/ 1746777 w 1863"/>
                <a:gd name="T19" fmla="*/ 1018493 h 1005"/>
                <a:gd name="T20" fmla="*/ 1771902 w 1863"/>
                <a:gd name="T21" fmla="*/ 1025989 h 1005"/>
                <a:gd name="T22" fmla="*/ 1884421 w 1863"/>
                <a:gd name="T23" fmla="*/ 1018493 h 1005"/>
                <a:gd name="T24" fmla="*/ 1952151 w 1863"/>
                <a:gd name="T25" fmla="*/ 1039912 h 1005"/>
                <a:gd name="T26" fmla="*/ 1982739 w 1863"/>
                <a:gd name="T27" fmla="*/ 1052764 h 1005"/>
                <a:gd name="T28" fmla="*/ 1988201 w 1863"/>
                <a:gd name="T29" fmla="*/ 979938 h 1005"/>
                <a:gd name="T30" fmla="*/ 2034083 w 1863"/>
                <a:gd name="T31" fmla="*/ 931744 h 1005"/>
                <a:gd name="T32" fmla="*/ 1998033 w 1863"/>
                <a:gd name="T33" fmla="*/ 701485 h 1005"/>
                <a:gd name="T34" fmla="*/ 1957613 w 1863"/>
                <a:gd name="T35" fmla="*/ 576182 h 1005"/>
                <a:gd name="T36" fmla="*/ 1860388 w 1863"/>
                <a:gd name="T37" fmla="*/ 530130 h 1005"/>
                <a:gd name="T38" fmla="*/ 1799213 w 1863"/>
                <a:gd name="T39" fmla="*/ 644724 h 1005"/>
                <a:gd name="T40" fmla="*/ 1682324 w 1863"/>
                <a:gd name="T41" fmla="*/ 585821 h 1005"/>
                <a:gd name="T42" fmla="*/ 1466025 w 1863"/>
                <a:gd name="T43" fmla="*/ 508711 h 1005"/>
                <a:gd name="T44" fmla="*/ 1376447 w 1863"/>
                <a:gd name="T45" fmla="*/ 495859 h 1005"/>
                <a:gd name="T46" fmla="*/ 1203845 w 1863"/>
                <a:gd name="T47" fmla="*/ 425175 h 1005"/>
                <a:gd name="T48" fmla="*/ 1120821 w 1863"/>
                <a:gd name="T49" fmla="*/ 229188 h 1005"/>
                <a:gd name="T50" fmla="*/ 1152501 w 1863"/>
                <a:gd name="T51" fmla="*/ 168142 h 1005"/>
                <a:gd name="T52" fmla="*/ 1151409 w 1863"/>
                <a:gd name="T53" fmla="*/ 83536 h 1005"/>
                <a:gd name="T54" fmla="*/ 1164518 w 1863"/>
                <a:gd name="T55" fmla="*/ 41768 h 1005"/>
                <a:gd name="T56" fmla="*/ 1012672 w 1863"/>
                <a:gd name="T57" fmla="*/ 0 h 1005"/>
                <a:gd name="T58" fmla="*/ 903430 w 1863"/>
                <a:gd name="T59" fmla="*/ 13923 h 1005"/>
                <a:gd name="T60" fmla="*/ 767970 w 1863"/>
                <a:gd name="T61" fmla="*/ 57832 h 1005"/>
                <a:gd name="T62" fmla="*/ 631418 w 1863"/>
                <a:gd name="T63" fmla="*/ 71755 h 1005"/>
                <a:gd name="T64" fmla="*/ 539655 w 1863"/>
                <a:gd name="T65" fmla="*/ 25703 h 1005"/>
                <a:gd name="T66" fmla="*/ 391086 w 1863"/>
                <a:gd name="T67" fmla="*/ 52478 h 1005"/>
                <a:gd name="T68" fmla="*/ 332095 w 1863"/>
                <a:gd name="T69" fmla="*/ 19277 h 1005"/>
                <a:gd name="T70" fmla="*/ 220668 w 1863"/>
                <a:gd name="T71" fmla="*/ 29987 h 1005"/>
                <a:gd name="T72" fmla="*/ 167140 w 1863"/>
                <a:gd name="T73" fmla="*/ 100671 h 1005"/>
                <a:gd name="T74" fmla="*/ 135460 w 1863"/>
                <a:gd name="T75" fmla="*/ 136013 h 1005"/>
                <a:gd name="T76" fmla="*/ 97225 w 1863"/>
                <a:gd name="T77" fmla="*/ 157433 h 1005"/>
                <a:gd name="T78" fmla="*/ 80839 w 1863"/>
                <a:gd name="T79" fmla="*/ 184207 h 1005"/>
                <a:gd name="T80" fmla="*/ 110334 w 1863"/>
                <a:gd name="T81" fmla="*/ 247394 h 1005"/>
                <a:gd name="T82" fmla="*/ 102687 w 1863"/>
                <a:gd name="T83" fmla="*/ 308439 h 1005"/>
                <a:gd name="T84" fmla="*/ 29495 w 1863"/>
                <a:gd name="T85" fmla="*/ 285949 h 1005"/>
                <a:gd name="T86" fmla="*/ 0 w 1863"/>
                <a:gd name="T87" fmla="*/ 313794 h 1005"/>
                <a:gd name="T88" fmla="*/ 18571 w 1863"/>
                <a:gd name="T89" fmla="*/ 371627 h 1005"/>
                <a:gd name="T90" fmla="*/ 9832 w 1863"/>
                <a:gd name="T91" fmla="*/ 425175 h 1005"/>
                <a:gd name="T92" fmla="*/ 46974 w 1863"/>
                <a:gd name="T93" fmla="*/ 444453 h 1005"/>
                <a:gd name="T94" fmla="*/ 135460 w 1863"/>
                <a:gd name="T95" fmla="*/ 530130 h 1005"/>
                <a:gd name="T96" fmla="*/ 187896 w 1863"/>
                <a:gd name="T97" fmla="*/ 605098 h 1005"/>
                <a:gd name="T98" fmla="*/ 223946 w 1863"/>
                <a:gd name="T99" fmla="*/ 629730 h 1005"/>
                <a:gd name="T100" fmla="*/ 285121 w 1863"/>
                <a:gd name="T101" fmla="*/ 625447 h 1005"/>
                <a:gd name="T102" fmla="*/ 431505 w 1863"/>
                <a:gd name="T103" fmla="*/ 781808 h 1005"/>
                <a:gd name="T104" fmla="*/ 475202 w 1863"/>
                <a:gd name="T105" fmla="*/ 765744 h 1005"/>
                <a:gd name="T106" fmla="*/ 488311 w 1863"/>
                <a:gd name="T107" fmla="*/ 825718 h 1005"/>
                <a:gd name="T108" fmla="*/ 577889 w 1863"/>
                <a:gd name="T109" fmla="*/ 862131 h 1005"/>
                <a:gd name="T110" fmla="*/ 651081 w 1863"/>
                <a:gd name="T111" fmla="*/ 937099 h 1005"/>
                <a:gd name="T112" fmla="*/ 664190 w 1863"/>
                <a:gd name="T113" fmla="*/ 969228 h 1005"/>
                <a:gd name="T114" fmla="*/ 745029 w 1863"/>
                <a:gd name="T115" fmla="*/ 967086 h 1005"/>
                <a:gd name="T116" fmla="*/ 888136 w 1863"/>
                <a:gd name="T117" fmla="*/ 993860 h 1005"/>
                <a:gd name="T118" fmla="*/ 952589 w 1863"/>
                <a:gd name="T119" fmla="*/ 1013138 h 1005"/>
                <a:gd name="T120" fmla="*/ 952589 w 1863"/>
                <a:gd name="T121" fmla="*/ 1075254 h 1005"/>
                <a:gd name="T122" fmla="*/ 1074939 w 1863"/>
                <a:gd name="T123" fmla="*/ 983151 h 1005"/>
                <a:gd name="T124" fmla="*/ 1172165 w 1863"/>
                <a:gd name="T125" fmla="*/ 1018493 h 100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863" h="1005">
                  <a:moveTo>
                    <a:pt x="1073" y="951"/>
                  </a:moveTo>
                  <a:lnTo>
                    <a:pt x="1132" y="958"/>
                  </a:lnTo>
                  <a:lnTo>
                    <a:pt x="1151" y="985"/>
                  </a:lnTo>
                  <a:lnTo>
                    <a:pt x="1161" y="990"/>
                  </a:lnTo>
                  <a:lnTo>
                    <a:pt x="1250" y="973"/>
                  </a:lnTo>
                  <a:lnTo>
                    <a:pt x="1256" y="958"/>
                  </a:lnTo>
                  <a:lnTo>
                    <a:pt x="1272" y="948"/>
                  </a:lnTo>
                  <a:lnTo>
                    <a:pt x="1316" y="915"/>
                  </a:lnTo>
                  <a:lnTo>
                    <a:pt x="1353" y="910"/>
                  </a:lnTo>
                  <a:lnTo>
                    <a:pt x="1386" y="887"/>
                  </a:lnTo>
                  <a:lnTo>
                    <a:pt x="1452" y="850"/>
                  </a:lnTo>
                  <a:lnTo>
                    <a:pt x="1461" y="863"/>
                  </a:lnTo>
                  <a:lnTo>
                    <a:pt x="1510" y="880"/>
                  </a:lnTo>
                  <a:lnTo>
                    <a:pt x="1582" y="843"/>
                  </a:lnTo>
                  <a:lnTo>
                    <a:pt x="1604" y="858"/>
                  </a:lnTo>
                  <a:lnTo>
                    <a:pt x="1584" y="887"/>
                  </a:lnTo>
                  <a:lnTo>
                    <a:pt x="1592" y="895"/>
                  </a:lnTo>
                  <a:lnTo>
                    <a:pt x="1622" y="895"/>
                  </a:lnTo>
                  <a:lnTo>
                    <a:pt x="1624" y="907"/>
                  </a:lnTo>
                  <a:lnTo>
                    <a:pt x="1599" y="951"/>
                  </a:lnTo>
                  <a:lnTo>
                    <a:pt x="1607" y="958"/>
                  </a:lnTo>
                  <a:lnTo>
                    <a:pt x="1622" y="958"/>
                  </a:lnTo>
                  <a:lnTo>
                    <a:pt x="1694" y="978"/>
                  </a:lnTo>
                  <a:lnTo>
                    <a:pt x="1725" y="951"/>
                  </a:lnTo>
                  <a:lnTo>
                    <a:pt x="1772" y="988"/>
                  </a:lnTo>
                  <a:lnTo>
                    <a:pt x="1787" y="971"/>
                  </a:lnTo>
                  <a:lnTo>
                    <a:pt x="1799" y="983"/>
                  </a:lnTo>
                  <a:lnTo>
                    <a:pt x="1815" y="983"/>
                  </a:lnTo>
                  <a:lnTo>
                    <a:pt x="1821" y="971"/>
                  </a:lnTo>
                  <a:lnTo>
                    <a:pt x="1820" y="915"/>
                  </a:lnTo>
                  <a:lnTo>
                    <a:pt x="1832" y="907"/>
                  </a:lnTo>
                  <a:lnTo>
                    <a:pt x="1862" y="870"/>
                  </a:lnTo>
                  <a:lnTo>
                    <a:pt x="1856" y="727"/>
                  </a:lnTo>
                  <a:lnTo>
                    <a:pt x="1829" y="655"/>
                  </a:lnTo>
                  <a:lnTo>
                    <a:pt x="1848" y="641"/>
                  </a:lnTo>
                  <a:lnTo>
                    <a:pt x="1792" y="538"/>
                  </a:lnTo>
                  <a:lnTo>
                    <a:pt x="1722" y="482"/>
                  </a:lnTo>
                  <a:lnTo>
                    <a:pt x="1703" y="495"/>
                  </a:lnTo>
                  <a:lnTo>
                    <a:pt x="1706" y="528"/>
                  </a:lnTo>
                  <a:lnTo>
                    <a:pt x="1647" y="602"/>
                  </a:lnTo>
                  <a:lnTo>
                    <a:pt x="1547" y="584"/>
                  </a:lnTo>
                  <a:lnTo>
                    <a:pt x="1540" y="547"/>
                  </a:lnTo>
                  <a:lnTo>
                    <a:pt x="1478" y="497"/>
                  </a:lnTo>
                  <a:lnTo>
                    <a:pt x="1342" y="475"/>
                  </a:lnTo>
                  <a:lnTo>
                    <a:pt x="1283" y="465"/>
                  </a:lnTo>
                  <a:lnTo>
                    <a:pt x="1260" y="463"/>
                  </a:lnTo>
                  <a:lnTo>
                    <a:pt x="1209" y="420"/>
                  </a:lnTo>
                  <a:lnTo>
                    <a:pt x="1102" y="397"/>
                  </a:lnTo>
                  <a:lnTo>
                    <a:pt x="1028" y="253"/>
                  </a:lnTo>
                  <a:lnTo>
                    <a:pt x="1026" y="214"/>
                  </a:lnTo>
                  <a:lnTo>
                    <a:pt x="1055" y="201"/>
                  </a:lnTo>
                  <a:lnTo>
                    <a:pt x="1055" y="157"/>
                  </a:lnTo>
                  <a:lnTo>
                    <a:pt x="1078" y="103"/>
                  </a:lnTo>
                  <a:lnTo>
                    <a:pt x="1054" y="78"/>
                  </a:lnTo>
                  <a:lnTo>
                    <a:pt x="1085" y="51"/>
                  </a:lnTo>
                  <a:lnTo>
                    <a:pt x="1066" y="39"/>
                  </a:lnTo>
                  <a:lnTo>
                    <a:pt x="1016" y="39"/>
                  </a:lnTo>
                  <a:lnTo>
                    <a:pt x="927" y="0"/>
                  </a:lnTo>
                  <a:lnTo>
                    <a:pt x="872" y="0"/>
                  </a:lnTo>
                  <a:lnTo>
                    <a:pt x="827" y="13"/>
                  </a:lnTo>
                  <a:lnTo>
                    <a:pt x="778" y="13"/>
                  </a:lnTo>
                  <a:lnTo>
                    <a:pt x="703" y="54"/>
                  </a:lnTo>
                  <a:lnTo>
                    <a:pt x="640" y="46"/>
                  </a:lnTo>
                  <a:lnTo>
                    <a:pt x="578" y="67"/>
                  </a:lnTo>
                  <a:lnTo>
                    <a:pt x="526" y="51"/>
                  </a:lnTo>
                  <a:lnTo>
                    <a:pt x="494" y="24"/>
                  </a:lnTo>
                  <a:lnTo>
                    <a:pt x="413" y="13"/>
                  </a:lnTo>
                  <a:lnTo>
                    <a:pt x="358" y="49"/>
                  </a:lnTo>
                  <a:lnTo>
                    <a:pt x="328" y="37"/>
                  </a:lnTo>
                  <a:lnTo>
                    <a:pt x="304" y="18"/>
                  </a:lnTo>
                  <a:lnTo>
                    <a:pt x="244" y="1"/>
                  </a:lnTo>
                  <a:lnTo>
                    <a:pt x="202" y="28"/>
                  </a:lnTo>
                  <a:lnTo>
                    <a:pt x="184" y="76"/>
                  </a:lnTo>
                  <a:lnTo>
                    <a:pt x="153" y="94"/>
                  </a:lnTo>
                  <a:lnTo>
                    <a:pt x="146" y="120"/>
                  </a:lnTo>
                  <a:lnTo>
                    <a:pt x="124" y="127"/>
                  </a:lnTo>
                  <a:lnTo>
                    <a:pt x="99" y="124"/>
                  </a:lnTo>
                  <a:lnTo>
                    <a:pt x="89" y="147"/>
                  </a:lnTo>
                  <a:lnTo>
                    <a:pt x="83" y="175"/>
                  </a:lnTo>
                  <a:lnTo>
                    <a:pt x="74" y="172"/>
                  </a:lnTo>
                  <a:lnTo>
                    <a:pt x="71" y="201"/>
                  </a:lnTo>
                  <a:lnTo>
                    <a:pt x="101" y="231"/>
                  </a:lnTo>
                  <a:lnTo>
                    <a:pt x="104" y="273"/>
                  </a:lnTo>
                  <a:lnTo>
                    <a:pt x="94" y="288"/>
                  </a:lnTo>
                  <a:lnTo>
                    <a:pt x="49" y="293"/>
                  </a:lnTo>
                  <a:lnTo>
                    <a:pt x="27" y="267"/>
                  </a:lnTo>
                  <a:lnTo>
                    <a:pt x="4" y="273"/>
                  </a:lnTo>
                  <a:lnTo>
                    <a:pt x="0" y="293"/>
                  </a:lnTo>
                  <a:lnTo>
                    <a:pt x="11" y="323"/>
                  </a:lnTo>
                  <a:lnTo>
                    <a:pt x="17" y="347"/>
                  </a:lnTo>
                  <a:lnTo>
                    <a:pt x="17" y="374"/>
                  </a:lnTo>
                  <a:lnTo>
                    <a:pt x="9" y="397"/>
                  </a:lnTo>
                  <a:lnTo>
                    <a:pt x="11" y="411"/>
                  </a:lnTo>
                  <a:lnTo>
                    <a:pt x="43" y="415"/>
                  </a:lnTo>
                  <a:lnTo>
                    <a:pt x="57" y="441"/>
                  </a:lnTo>
                  <a:lnTo>
                    <a:pt x="124" y="495"/>
                  </a:lnTo>
                  <a:lnTo>
                    <a:pt x="124" y="510"/>
                  </a:lnTo>
                  <a:lnTo>
                    <a:pt x="172" y="565"/>
                  </a:lnTo>
                  <a:lnTo>
                    <a:pt x="189" y="584"/>
                  </a:lnTo>
                  <a:lnTo>
                    <a:pt x="205" y="588"/>
                  </a:lnTo>
                  <a:lnTo>
                    <a:pt x="233" y="559"/>
                  </a:lnTo>
                  <a:lnTo>
                    <a:pt x="261" y="584"/>
                  </a:lnTo>
                  <a:lnTo>
                    <a:pt x="375" y="679"/>
                  </a:lnTo>
                  <a:lnTo>
                    <a:pt x="395" y="730"/>
                  </a:lnTo>
                  <a:lnTo>
                    <a:pt x="421" y="730"/>
                  </a:lnTo>
                  <a:lnTo>
                    <a:pt x="435" y="715"/>
                  </a:lnTo>
                  <a:lnTo>
                    <a:pt x="447" y="727"/>
                  </a:lnTo>
                  <a:lnTo>
                    <a:pt x="447" y="771"/>
                  </a:lnTo>
                  <a:lnTo>
                    <a:pt x="513" y="808"/>
                  </a:lnTo>
                  <a:lnTo>
                    <a:pt x="529" y="805"/>
                  </a:lnTo>
                  <a:lnTo>
                    <a:pt x="538" y="843"/>
                  </a:lnTo>
                  <a:lnTo>
                    <a:pt x="596" y="875"/>
                  </a:lnTo>
                  <a:lnTo>
                    <a:pt x="596" y="898"/>
                  </a:lnTo>
                  <a:lnTo>
                    <a:pt x="608" y="905"/>
                  </a:lnTo>
                  <a:lnTo>
                    <a:pt x="657" y="903"/>
                  </a:lnTo>
                  <a:lnTo>
                    <a:pt x="682" y="903"/>
                  </a:lnTo>
                  <a:lnTo>
                    <a:pt x="724" y="931"/>
                  </a:lnTo>
                  <a:lnTo>
                    <a:pt x="813" y="928"/>
                  </a:lnTo>
                  <a:lnTo>
                    <a:pt x="860" y="927"/>
                  </a:lnTo>
                  <a:lnTo>
                    <a:pt x="872" y="946"/>
                  </a:lnTo>
                  <a:lnTo>
                    <a:pt x="860" y="988"/>
                  </a:lnTo>
                  <a:lnTo>
                    <a:pt x="872" y="1004"/>
                  </a:lnTo>
                  <a:lnTo>
                    <a:pt x="922" y="961"/>
                  </a:lnTo>
                  <a:lnTo>
                    <a:pt x="984" y="918"/>
                  </a:lnTo>
                  <a:lnTo>
                    <a:pt x="1028" y="923"/>
                  </a:lnTo>
                  <a:lnTo>
                    <a:pt x="1073" y="951"/>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6" name="Freeform 14"/>
            <p:cNvSpPr/>
            <p:nvPr/>
          </p:nvSpPr>
          <p:spPr bwMode="auto">
            <a:xfrm>
              <a:off x="4518211" y="4026955"/>
              <a:ext cx="706720" cy="605760"/>
            </a:xfrm>
            <a:custGeom>
              <a:avLst/>
              <a:gdLst>
                <a:gd name="T0" fmla="*/ 73170 w 580"/>
                <a:gd name="T1" fmla="*/ 376942 h 507"/>
                <a:gd name="T2" fmla="*/ 164906 w 580"/>
                <a:gd name="T3" fmla="*/ 452973 h 507"/>
                <a:gd name="T4" fmla="*/ 240260 w 580"/>
                <a:gd name="T5" fmla="*/ 467965 h 507"/>
                <a:gd name="T6" fmla="*/ 307970 w 580"/>
                <a:gd name="T7" fmla="*/ 460469 h 507"/>
                <a:gd name="T8" fmla="*/ 330904 w 580"/>
                <a:gd name="T9" fmla="*/ 467965 h 507"/>
                <a:gd name="T10" fmla="*/ 356022 w 580"/>
                <a:gd name="T11" fmla="*/ 455115 h 507"/>
                <a:gd name="T12" fmla="*/ 371311 w 580"/>
                <a:gd name="T13" fmla="*/ 474390 h 507"/>
                <a:gd name="T14" fmla="*/ 378956 w 580"/>
                <a:gd name="T15" fmla="*/ 497949 h 507"/>
                <a:gd name="T16" fmla="*/ 412811 w 580"/>
                <a:gd name="T17" fmla="*/ 514012 h 507"/>
                <a:gd name="T18" fmla="*/ 456494 w 580"/>
                <a:gd name="T19" fmla="*/ 514012 h 507"/>
                <a:gd name="T20" fmla="*/ 489257 w 580"/>
                <a:gd name="T21" fmla="*/ 541854 h 507"/>
                <a:gd name="T22" fmla="*/ 518743 w 580"/>
                <a:gd name="T23" fmla="*/ 529004 h 507"/>
                <a:gd name="T24" fmla="*/ 541677 w 580"/>
                <a:gd name="T25" fmla="*/ 541854 h 507"/>
                <a:gd name="T26" fmla="*/ 560243 w 580"/>
                <a:gd name="T27" fmla="*/ 504374 h 507"/>
                <a:gd name="T28" fmla="*/ 587545 w 580"/>
                <a:gd name="T29" fmla="*/ 492595 h 507"/>
                <a:gd name="T30" fmla="*/ 593006 w 580"/>
                <a:gd name="T31" fmla="*/ 462611 h 507"/>
                <a:gd name="T32" fmla="*/ 582085 w 580"/>
                <a:gd name="T33" fmla="*/ 409068 h 507"/>
                <a:gd name="T34" fmla="*/ 577716 w 580"/>
                <a:gd name="T35" fmla="*/ 404784 h 507"/>
                <a:gd name="T36" fmla="*/ 549322 w 580"/>
                <a:gd name="T37" fmla="*/ 433697 h 507"/>
                <a:gd name="T38" fmla="*/ 507822 w 580"/>
                <a:gd name="T39" fmla="*/ 400501 h 507"/>
                <a:gd name="T40" fmla="*/ 477244 w 580"/>
                <a:gd name="T41" fmla="*/ 364092 h 507"/>
                <a:gd name="T42" fmla="*/ 507822 w 580"/>
                <a:gd name="T43" fmla="*/ 342675 h 507"/>
                <a:gd name="T44" fmla="*/ 517651 w 580"/>
                <a:gd name="T45" fmla="*/ 306265 h 507"/>
                <a:gd name="T46" fmla="*/ 535125 w 580"/>
                <a:gd name="T47" fmla="*/ 293415 h 507"/>
                <a:gd name="T48" fmla="*/ 534033 w 580"/>
                <a:gd name="T49" fmla="*/ 243085 h 507"/>
                <a:gd name="T50" fmla="*/ 547138 w 580"/>
                <a:gd name="T51" fmla="*/ 232376 h 507"/>
                <a:gd name="T52" fmla="*/ 572256 w 580"/>
                <a:gd name="T53" fmla="*/ 251652 h 507"/>
                <a:gd name="T54" fmla="*/ 587545 w 580"/>
                <a:gd name="T55" fmla="*/ 271998 h 507"/>
                <a:gd name="T56" fmla="*/ 621400 w 580"/>
                <a:gd name="T57" fmla="*/ 251652 h 507"/>
                <a:gd name="T58" fmla="*/ 632321 w 580"/>
                <a:gd name="T59" fmla="*/ 238801 h 507"/>
                <a:gd name="T60" fmla="*/ 626860 w 580"/>
                <a:gd name="T61" fmla="*/ 213101 h 507"/>
                <a:gd name="T62" fmla="*/ 587545 w 580"/>
                <a:gd name="T63" fmla="*/ 193825 h 507"/>
                <a:gd name="T64" fmla="*/ 578808 w 580"/>
                <a:gd name="T65" fmla="*/ 165983 h 507"/>
                <a:gd name="T66" fmla="*/ 512191 w 580"/>
                <a:gd name="T67" fmla="*/ 175621 h 507"/>
                <a:gd name="T68" fmla="*/ 467415 w 580"/>
                <a:gd name="T69" fmla="*/ 140282 h 507"/>
                <a:gd name="T70" fmla="*/ 447757 w 580"/>
                <a:gd name="T71" fmla="*/ 135999 h 507"/>
                <a:gd name="T72" fmla="*/ 447757 w 580"/>
                <a:gd name="T73" fmla="*/ 110298 h 507"/>
                <a:gd name="T74" fmla="*/ 543862 w 580"/>
                <a:gd name="T75" fmla="*/ 9638 h 507"/>
                <a:gd name="T76" fmla="*/ 507822 w 580"/>
                <a:gd name="T77" fmla="*/ 18205 h 507"/>
                <a:gd name="T78" fmla="*/ 485981 w 580"/>
                <a:gd name="T79" fmla="*/ 29984 h 507"/>
                <a:gd name="T80" fmla="*/ 477244 w 580"/>
                <a:gd name="T81" fmla="*/ 18205 h 507"/>
                <a:gd name="T82" fmla="*/ 477244 w 580"/>
                <a:gd name="T83" fmla="*/ 4283 h 507"/>
                <a:gd name="T84" fmla="*/ 461955 w 580"/>
                <a:gd name="T85" fmla="*/ 0 h 507"/>
                <a:gd name="T86" fmla="*/ 418271 w 580"/>
                <a:gd name="T87" fmla="*/ 14992 h 507"/>
                <a:gd name="T88" fmla="*/ 307970 w 580"/>
                <a:gd name="T89" fmla="*/ 2142 h 507"/>
                <a:gd name="T90" fmla="*/ 302509 w 580"/>
                <a:gd name="T91" fmla="*/ 87810 h 507"/>
                <a:gd name="T92" fmla="*/ 251181 w 580"/>
                <a:gd name="T93" fmla="*/ 129574 h 507"/>
                <a:gd name="T94" fmla="*/ 178011 w 580"/>
                <a:gd name="T95" fmla="*/ 140282 h 507"/>
                <a:gd name="T96" fmla="*/ 78631 w 580"/>
                <a:gd name="T97" fmla="*/ 203463 h 507"/>
                <a:gd name="T98" fmla="*/ 0 w 580"/>
                <a:gd name="T99" fmla="*/ 225951 h 507"/>
                <a:gd name="T100" fmla="*/ 0 w 580"/>
                <a:gd name="T101" fmla="*/ 238801 h 507"/>
                <a:gd name="T102" fmla="*/ 73170 w 580"/>
                <a:gd name="T103" fmla="*/ 344816 h 507"/>
                <a:gd name="T104" fmla="*/ 73170 w 580"/>
                <a:gd name="T105" fmla="*/ 376942 h 507"/>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80" h="507">
                  <a:moveTo>
                    <a:pt x="67" y="352"/>
                  </a:moveTo>
                  <a:lnTo>
                    <a:pt x="151" y="423"/>
                  </a:lnTo>
                  <a:lnTo>
                    <a:pt x="220" y="437"/>
                  </a:lnTo>
                  <a:lnTo>
                    <a:pt x="282" y="430"/>
                  </a:lnTo>
                  <a:lnTo>
                    <a:pt x="303" y="437"/>
                  </a:lnTo>
                  <a:lnTo>
                    <a:pt x="326" y="425"/>
                  </a:lnTo>
                  <a:lnTo>
                    <a:pt x="340" y="443"/>
                  </a:lnTo>
                  <a:lnTo>
                    <a:pt x="347" y="465"/>
                  </a:lnTo>
                  <a:lnTo>
                    <a:pt x="378" y="480"/>
                  </a:lnTo>
                  <a:lnTo>
                    <a:pt x="418" y="480"/>
                  </a:lnTo>
                  <a:lnTo>
                    <a:pt x="448" y="506"/>
                  </a:lnTo>
                  <a:lnTo>
                    <a:pt x="475" y="494"/>
                  </a:lnTo>
                  <a:lnTo>
                    <a:pt x="496" y="506"/>
                  </a:lnTo>
                  <a:lnTo>
                    <a:pt x="513" y="471"/>
                  </a:lnTo>
                  <a:lnTo>
                    <a:pt x="538" y="460"/>
                  </a:lnTo>
                  <a:lnTo>
                    <a:pt x="543" y="432"/>
                  </a:lnTo>
                  <a:lnTo>
                    <a:pt x="533" y="382"/>
                  </a:lnTo>
                  <a:lnTo>
                    <a:pt x="529" y="378"/>
                  </a:lnTo>
                  <a:lnTo>
                    <a:pt x="503" y="405"/>
                  </a:lnTo>
                  <a:lnTo>
                    <a:pt x="465" y="374"/>
                  </a:lnTo>
                  <a:lnTo>
                    <a:pt x="437" y="340"/>
                  </a:lnTo>
                  <a:lnTo>
                    <a:pt x="465" y="320"/>
                  </a:lnTo>
                  <a:lnTo>
                    <a:pt x="474" y="286"/>
                  </a:lnTo>
                  <a:lnTo>
                    <a:pt x="490" y="274"/>
                  </a:lnTo>
                  <a:lnTo>
                    <a:pt x="489" y="227"/>
                  </a:lnTo>
                  <a:lnTo>
                    <a:pt x="501" y="217"/>
                  </a:lnTo>
                  <a:lnTo>
                    <a:pt x="524" y="235"/>
                  </a:lnTo>
                  <a:lnTo>
                    <a:pt x="538" y="254"/>
                  </a:lnTo>
                  <a:lnTo>
                    <a:pt x="569" y="235"/>
                  </a:lnTo>
                  <a:lnTo>
                    <a:pt x="579" y="223"/>
                  </a:lnTo>
                  <a:lnTo>
                    <a:pt x="574" y="199"/>
                  </a:lnTo>
                  <a:lnTo>
                    <a:pt x="538" y="181"/>
                  </a:lnTo>
                  <a:lnTo>
                    <a:pt x="530" y="155"/>
                  </a:lnTo>
                  <a:lnTo>
                    <a:pt x="469" y="164"/>
                  </a:lnTo>
                  <a:lnTo>
                    <a:pt x="428" y="131"/>
                  </a:lnTo>
                  <a:lnTo>
                    <a:pt x="410" y="127"/>
                  </a:lnTo>
                  <a:lnTo>
                    <a:pt x="410" y="103"/>
                  </a:lnTo>
                  <a:lnTo>
                    <a:pt x="498" y="9"/>
                  </a:lnTo>
                  <a:lnTo>
                    <a:pt x="465" y="17"/>
                  </a:lnTo>
                  <a:lnTo>
                    <a:pt x="445" y="28"/>
                  </a:lnTo>
                  <a:lnTo>
                    <a:pt x="437" y="17"/>
                  </a:lnTo>
                  <a:lnTo>
                    <a:pt x="437" y="4"/>
                  </a:lnTo>
                  <a:lnTo>
                    <a:pt x="423" y="0"/>
                  </a:lnTo>
                  <a:lnTo>
                    <a:pt x="383" y="14"/>
                  </a:lnTo>
                  <a:lnTo>
                    <a:pt x="282" y="2"/>
                  </a:lnTo>
                  <a:lnTo>
                    <a:pt x="277" y="82"/>
                  </a:lnTo>
                  <a:lnTo>
                    <a:pt x="230" y="121"/>
                  </a:lnTo>
                  <a:lnTo>
                    <a:pt x="163" y="131"/>
                  </a:lnTo>
                  <a:lnTo>
                    <a:pt x="72" y="190"/>
                  </a:lnTo>
                  <a:lnTo>
                    <a:pt x="0" y="211"/>
                  </a:lnTo>
                  <a:lnTo>
                    <a:pt x="0" y="223"/>
                  </a:lnTo>
                  <a:lnTo>
                    <a:pt x="67" y="322"/>
                  </a:lnTo>
                  <a:lnTo>
                    <a:pt x="67" y="352"/>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7" name="Freeform 15"/>
            <p:cNvSpPr/>
            <p:nvPr/>
          </p:nvSpPr>
          <p:spPr bwMode="auto">
            <a:xfrm>
              <a:off x="2245726" y="3662082"/>
              <a:ext cx="1470119" cy="1021998"/>
            </a:xfrm>
            <a:custGeom>
              <a:avLst/>
              <a:gdLst>
                <a:gd name="T0" fmla="*/ 107427 w 1202"/>
                <a:gd name="T1" fmla="*/ 342425 h 856"/>
                <a:gd name="T2" fmla="*/ 168814 w 1202"/>
                <a:gd name="T3" fmla="*/ 300692 h 856"/>
                <a:gd name="T4" fmla="*/ 141409 w 1202"/>
                <a:gd name="T5" fmla="*/ 284641 h 856"/>
                <a:gd name="T6" fmla="*/ 181968 w 1202"/>
                <a:gd name="T7" fmla="*/ 248258 h 856"/>
                <a:gd name="T8" fmla="*/ 133736 w 1202"/>
                <a:gd name="T9" fmla="*/ 149811 h 856"/>
                <a:gd name="T10" fmla="*/ 163333 w 1202"/>
                <a:gd name="T11" fmla="*/ 59924 h 856"/>
                <a:gd name="T12" fmla="*/ 429708 w 1202"/>
                <a:gd name="T13" fmla="*/ 0 h 856"/>
                <a:gd name="T14" fmla="*/ 590848 w 1202"/>
                <a:gd name="T15" fmla="*/ 33172 h 856"/>
                <a:gd name="T16" fmla="*/ 682929 w 1202"/>
                <a:gd name="T17" fmla="*/ 85606 h 856"/>
                <a:gd name="T18" fmla="*/ 772817 w 1202"/>
                <a:gd name="T19" fmla="*/ 52434 h 856"/>
                <a:gd name="T20" fmla="*/ 889013 w 1202"/>
                <a:gd name="T21" fmla="*/ 39593 h 856"/>
                <a:gd name="T22" fmla="*/ 1034807 w 1202"/>
                <a:gd name="T23" fmla="*/ 78116 h 856"/>
                <a:gd name="T24" fmla="*/ 1126887 w 1202"/>
                <a:gd name="T25" fmla="*/ 180843 h 856"/>
                <a:gd name="T26" fmla="*/ 1209102 w 1202"/>
                <a:gd name="T27" fmla="*/ 210805 h 856"/>
                <a:gd name="T28" fmla="*/ 1288028 w 1202"/>
                <a:gd name="T29" fmla="*/ 352056 h 856"/>
                <a:gd name="T30" fmla="*/ 1307759 w 1202"/>
                <a:gd name="T31" fmla="*/ 452643 h 856"/>
                <a:gd name="T32" fmla="*/ 1265008 w 1202"/>
                <a:gd name="T33" fmla="*/ 517918 h 856"/>
                <a:gd name="T34" fmla="*/ 1214583 w 1202"/>
                <a:gd name="T35" fmla="*/ 562861 h 856"/>
                <a:gd name="T36" fmla="*/ 1192659 w 1202"/>
                <a:gd name="T37" fmla="*/ 628136 h 856"/>
                <a:gd name="T38" fmla="*/ 1136753 w 1202"/>
                <a:gd name="T39" fmla="*/ 596034 h 856"/>
                <a:gd name="T40" fmla="*/ 1140042 w 1202"/>
                <a:gd name="T41" fmla="*/ 643117 h 856"/>
                <a:gd name="T42" fmla="*/ 1224449 w 1202"/>
                <a:gd name="T43" fmla="*/ 688060 h 856"/>
                <a:gd name="T44" fmla="*/ 1267200 w 1202"/>
                <a:gd name="T45" fmla="*/ 709462 h 856"/>
                <a:gd name="T46" fmla="*/ 1250757 w 1202"/>
                <a:gd name="T47" fmla="*/ 749055 h 856"/>
                <a:gd name="T48" fmla="*/ 1192659 w 1202"/>
                <a:gd name="T49" fmla="*/ 762966 h 856"/>
                <a:gd name="T50" fmla="*/ 1132368 w 1202"/>
                <a:gd name="T51" fmla="*/ 752265 h 856"/>
                <a:gd name="T52" fmla="*/ 1121406 w 1202"/>
                <a:gd name="T53" fmla="*/ 805769 h 856"/>
                <a:gd name="T54" fmla="*/ 1023845 w 1202"/>
                <a:gd name="T55" fmla="*/ 758685 h 856"/>
                <a:gd name="T56" fmla="*/ 964651 w 1202"/>
                <a:gd name="T57" fmla="*/ 747985 h 856"/>
                <a:gd name="T58" fmla="*/ 779394 w 1202"/>
                <a:gd name="T59" fmla="*/ 742634 h 856"/>
                <a:gd name="T60" fmla="*/ 761855 w 1202"/>
                <a:gd name="T61" fmla="*/ 786508 h 856"/>
                <a:gd name="T62" fmla="*/ 742123 w 1202"/>
                <a:gd name="T63" fmla="*/ 834661 h 856"/>
                <a:gd name="T64" fmla="*/ 568925 w 1202"/>
                <a:gd name="T65" fmla="*/ 893515 h 856"/>
                <a:gd name="T66" fmla="*/ 494383 w 1202"/>
                <a:gd name="T67" fmla="*/ 801489 h 856"/>
                <a:gd name="T68" fmla="*/ 280626 w 1202"/>
                <a:gd name="T69" fmla="*/ 768316 h 856"/>
                <a:gd name="T70" fmla="*/ 199507 w 1202"/>
                <a:gd name="T71" fmla="*/ 719093 h 856"/>
                <a:gd name="T72" fmla="*/ 1096 w 1202"/>
                <a:gd name="T73" fmla="*/ 541460 h 856"/>
                <a:gd name="T74" fmla="*/ 30693 w 1202"/>
                <a:gd name="T75" fmla="*/ 485816 h 856"/>
                <a:gd name="T76" fmla="*/ 55906 w 1202"/>
                <a:gd name="T77" fmla="*/ 380948 h 856"/>
                <a:gd name="T78" fmla="*/ 63579 w 1202"/>
                <a:gd name="T79" fmla="*/ 325304 h 85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202" h="856">
                  <a:moveTo>
                    <a:pt x="58" y="304"/>
                  </a:moveTo>
                  <a:lnTo>
                    <a:pt x="98" y="320"/>
                  </a:lnTo>
                  <a:lnTo>
                    <a:pt x="164" y="294"/>
                  </a:lnTo>
                  <a:lnTo>
                    <a:pt x="154" y="281"/>
                  </a:lnTo>
                  <a:lnTo>
                    <a:pt x="136" y="281"/>
                  </a:lnTo>
                  <a:lnTo>
                    <a:pt x="129" y="266"/>
                  </a:lnTo>
                  <a:lnTo>
                    <a:pt x="134" y="248"/>
                  </a:lnTo>
                  <a:lnTo>
                    <a:pt x="166" y="232"/>
                  </a:lnTo>
                  <a:lnTo>
                    <a:pt x="189" y="197"/>
                  </a:lnTo>
                  <a:lnTo>
                    <a:pt x="122" y="140"/>
                  </a:lnTo>
                  <a:lnTo>
                    <a:pt x="117" y="80"/>
                  </a:lnTo>
                  <a:lnTo>
                    <a:pt x="149" y="56"/>
                  </a:lnTo>
                  <a:lnTo>
                    <a:pt x="376" y="11"/>
                  </a:lnTo>
                  <a:lnTo>
                    <a:pt x="392" y="0"/>
                  </a:lnTo>
                  <a:lnTo>
                    <a:pt x="425" y="4"/>
                  </a:lnTo>
                  <a:lnTo>
                    <a:pt x="539" y="31"/>
                  </a:lnTo>
                  <a:lnTo>
                    <a:pt x="573" y="51"/>
                  </a:lnTo>
                  <a:lnTo>
                    <a:pt x="623" y="80"/>
                  </a:lnTo>
                  <a:lnTo>
                    <a:pt x="656" y="77"/>
                  </a:lnTo>
                  <a:lnTo>
                    <a:pt x="705" y="49"/>
                  </a:lnTo>
                  <a:lnTo>
                    <a:pt x="769" y="58"/>
                  </a:lnTo>
                  <a:lnTo>
                    <a:pt x="811" y="37"/>
                  </a:lnTo>
                  <a:lnTo>
                    <a:pt x="897" y="89"/>
                  </a:lnTo>
                  <a:lnTo>
                    <a:pt x="944" y="73"/>
                  </a:lnTo>
                  <a:lnTo>
                    <a:pt x="968" y="131"/>
                  </a:lnTo>
                  <a:lnTo>
                    <a:pt x="1028" y="169"/>
                  </a:lnTo>
                  <a:lnTo>
                    <a:pt x="1072" y="208"/>
                  </a:lnTo>
                  <a:lnTo>
                    <a:pt x="1103" y="197"/>
                  </a:lnTo>
                  <a:lnTo>
                    <a:pt x="1163" y="277"/>
                  </a:lnTo>
                  <a:lnTo>
                    <a:pt x="1175" y="329"/>
                  </a:lnTo>
                  <a:lnTo>
                    <a:pt x="1201" y="360"/>
                  </a:lnTo>
                  <a:lnTo>
                    <a:pt x="1193" y="423"/>
                  </a:lnTo>
                  <a:lnTo>
                    <a:pt x="1144" y="459"/>
                  </a:lnTo>
                  <a:lnTo>
                    <a:pt x="1154" y="484"/>
                  </a:lnTo>
                  <a:lnTo>
                    <a:pt x="1135" y="503"/>
                  </a:lnTo>
                  <a:lnTo>
                    <a:pt x="1108" y="526"/>
                  </a:lnTo>
                  <a:lnTo>
                    <a:pt x="1108" y="568"/>
                  </a:lnTo>
                  <a:lnTo>
                    <a:pt x="1088" y="587"/>
                  </a:lnTo>
                  <a:lnTo>
                    <a:pt x="1060" y="577"/>
                  </a:lnTo>
                  <a:lnTo>
                    <a:pt x="1037" y="557"/>
                  </a:lnTo>
                  <a:lnTo>
                    <a:pt x="1025" y="580"/>
                  </a:lnTo>
                  <a:lnTo>
                    <a:pt x="1040" y="601"/>
                  </a:lnTo>
                  <a:lnTo>
                    <a:pt x="1081" y="606"/>
                  </a:lnTo>
                  <a:lnTo>
                    <a:pt x="1117" y="643"/>
                  </a:lnTo>
                  <a:lnTo>
                    <a:pt x="1139" y="643"/>
                  </a:lnTo>
                  <a:lnTo>
                    <a:pt x="1156" y="663"/>
                  </a:lnTo>
                  <a:lnTo>
                    <a:pt x="1141" y="699"/>
                  </a:lnTo>
                  <a:lnTo>
                    <a:pt x="1141" y="700"/>
                  </a:lnTo>
                  <a:lnTo>
                    <a:pt x="1108" y="699"/>
                  </a:lnTo>
                  <a:lnTo>
                    <a:pt x="1088" y="713"/>
                  </a:lnTo>
                  <a:lnTo>
                    <a:pt x="1072" y="687"/>
                  </a:lnTo>
                  <a:lnTo>
                    <a:pt x="1033" y="703"/>
                  </a:lnTo>
                  <a:lnTo>
                    <a:pt x="1023" y="723"/>
                  </a:lnTo>
                  <a:lnTo>
                    <a:pt x="1023" y="753"/>
                  </a:lnTo>
                  <a:lnTo>
                    <a:pt x="985" y="759"/>
                  </a:lnTo>
                  <a:lnTo>
                    <a:pt x="934" y="709"/>
                  </a:lnTo>
                  <a:lnTo>
                    <a:pt x="919" y="685"/>
                  </a:lnTo>
                  <a:lnTo>
                    <a:pt x="880" y="699"/>
                  </a:lnTo>
                  <a:lnTo>
                    <a:pt x="813" y="677"/>
                  </a:lnTo>
                  <a:lnTo>
                    <a:pt x="711" y="694"/>
                  </a:lnTo>
                  <a:lnTo>
                    <a:pt x="705" y="703"/>
                  </a:lnTo>
                  <a:lnTo>
                    <a:pt x="695" y="735"/>
                  </a:lnTo>
                  <a:lnTo>
                    <a:pt x="675" y="748"/>
                  </a:lnTo>
                  <a:lnTo>
                    <a:pt x="677" y="780"/>
                  </a:lnTo>
                  <a:lnTo>
                    <a:pt x="619" y="855"/>
                  </a:lnTo>
                  <a:lnTo>
                    <a:pt x="519" y="835"/>
                  </a:lnTo>
                  <a:lnTo>
                    <a:pt x="512" y="798"/>
                  </a:lnTo>
                  <a:lnTo>
                    <a:pt x="451" y="749"/>
                  </a:lnTo>
                  <a:lnTo>
                    <a:pt x="314" y="727"/>
                  </a:lnTo>
                  <a:lnTo>
                    <a:pt x="256" y="718"/>
                  </a:lnTo>
                  <a:lnTo>
                    <a:pt x="233" y="715"/>
                  </a:lnTo>
                  <a:lnTo>
                    <a:pt x="182" y="672"/>
                  </a:lnTo>
                  <a:lnTo>
                    <a:pt x="76" y="648"/>
                  </a:lnTo>
                  <a:lnTo>
                    <a:pt x="1" y="506"/>
                  </a:lnTo>
                  <a:lnTo>
                    <a:pt x="0" y="467"/>
                  </a:lnTo>
                  <a:lnTo>
                    <a:pt x="28" y="454"/>
                  </a:lnTo>
                  <a:lnTo>
                    <a:pt x="28" y="410"/>
                  </a:lnTo>
                  <a:lnTo>
                    <a:pt x="51" y="356"/>
                  </a:lnTo>
                  <a:lnTo>
                    <a:pt x="27" y="330"/>
                  </a:lnTo>
                  <a:lnTo>
                    <a:pt x="58" y="304"/>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8" name="Freeform 16"/>
            <p:cNvSpPr/>
            <p:nvPr/>
          </p:nvSpPr>
          <p:spPr bwMode="auto">
            <a:xfrm>
              <a:off x="3880569" y="3688650"/>
              <a:ext cx="302880" cy="529598"/>
            </a:xfrm>
            <a:custGeom>
              <a:avLst/>
              <a:gdLst>
                <a:gd name="T0" fmla="*/ 249918 w 252"/>
                <a:gd name="T1" fmla="*/ 264654 h 443"/>
                <a:gd name="T2" fmla="*/ 254227 w 252"/>
                <a:gd name="T3" fmla="*/ 214295 h 443"/>
                <a:gd name="T4" fmla="*/ 270386 w 252"/>
                <a:gd name="T5" fmla="*/ 190722 h 443"/>
                <a:gd name="T6" fmla="*/ 265000 w 252"/>
                <a:gd name="T7" fmla="*/ 167150 h 443"/>
                <a:gd name="T8" fmla="*/ 177744 w 252"/>
                <a:gd name="T9" fmla="*/ 136077 h 443"/>
                <a:gd name="T10" fmla="*/ 187439 w 252"/>
                <a:gd name="T11" fmla="*/ 102862 h 443"/>
                <a:gd name="T12" fmla="*/ 211138 w 252"/>
                <a:gd name="T13" fmla="*/ 65360 h 443"/>
                <a:gd name="T14" fmla="*/ 194979 w 252"/>
                <a:gd name="T15" fmla="*/ 7500 h 443"/>
                <a:gd name="T16" fmla="*/ 187439 w 252"/>
                <a:gd name="T17" fmla="*/ 0 h 443"/>
                <a:gd name="T18" fmla="*/ 133577 w 252"/>
                <a:gd name="T19" fmla="*/ 36430 h 443"/>
                <a:gd name="T20" fmla="*/ 109878 w 252"/>
                <a:gd name="T21" fmla="*/ 118934 h 443"/>
                <a:gd name="T22" fmla="*/ 98028 w 252"/>
                <a:gd name="T23" fmla="*/ 176793 h 443"/>
                <a:gd name="T24" fmla="*/ 56016 w 252"/>
                <a:gd name="T25" fmla="*/ 214295 h 443"/>
                <a:gd name="T26" fmla="*/ 30163 w 252"/>
                <a:gd name="T27" fmla="*/ 225010 h 443"/>
                <a:gd name="T28" fmla="*/ 0 w 252"/>
                <a:gd name="T29" fmla="*/ 229295 h 443"/>
                <a:gd name="T30" fmla="*/ 67866 w 252"/>
                <a:gd name="T31" fmla="*/ 320371 h 443"/>
                <a:gd name="T32" fmla="*/ 86179 w 252"/>
                <a:gd name="T33" fmla="*/ 381445 h 443"/>
                <a:gd name="T34" fmla="*/ 77561 w 252"/>
                <a:gd name="T35" fmla="*/ 416803 h 443"/>
                <a:gd name="T36" fmla="*/ 123882 w 252"/>
                <a:gd name="T37" fmla="*/ 442519 h 443"/>
                <a:gd name="T38" fmla="*/ 123882 w 252"/>
                <a:gd name="T39" fmla="*/ 459662 h 443"/>
                <a:gd name="T40" fmla="*/ 168049 w 252"/>
                <a:gd name="T41" fmla="*/ 473592 h 443"/>
                <a:gd name="T42" fmla="*/ 182053 w 252"/>
                <a:gd name="T43" fmla="*/ 473592 h 443"/>
                <a:gd name="T44" fmla="*/ 182053 w 252"/>
                <a:gd name="T45" fmla="*/ 437161 h 443"/>
                <a:gd name="T46" fmla="*/ 215447 w 252"/>
                <a:gd name="T47" fmla="*/ 430733 h 443"/>
                <a:gd name="T48" fmla="*/ 226219 w 252"/>
                <a:gd name="T49" fmla="*/ 386802 h 443"/>
                <a:gd name="T50" fmla="*/ 200366 w 252"/>
                <a:gd name="T51" fmla="*/ 368587 h 443"/>
                <a:gd name="T52" fmla="*/ 182053 w 252"/>
                <a:gd name="T53" fmla="*/ 350372 h 443"/>
                <a:gd name="T54" fmla="*/ 189593 w 252"/>
                <a:gd name="T55" fmla="*/ 268940 h 443"/>
                <a:gd name="T56" fmla="*/ 206829 w 252"/>
                <a:gd name="T57" fmla="*/ 256082 h 443"/>
                <a:gd name="T58" fmla="*/ 240223 w 252"/>
                <a:gd name="T59" fmla="*/ 270011 h 443"/>
                <a:gd name="T60" fmla="*/ 249918 w 252"/>
                <a:gd name="T61" fmla="*/ 264654 h 443"/>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252" h="443">
                  <a:moveTo>
                    <a:pt x="232" y="247"/>
                  </a:moveTo>
                  <a:lnTo>
                    <a:pt x="236" y="200"/>
                  </a:lnTo>
                  <a:lnTo>
                    <a:pt x="251" y="178"/>
                  </a:lnTo>
                  <a:lnTo>
                    <a:pt x="246" y="156"/>
                  </a:lnTo>
                  <a:lnTo>
                    <a:pt x="165" y="127"/>
                  </a:lnTo>
                  <a:lnTo>
                    <a:pt x="174" y="96"/>
                  </a:lnTo>
                  <a:lnTo>
                    <a:pt x="196" y="61"/>
                  </a:lnTo>
                  <a:lnTo>
                    <a:pt x="181" y="7"/>
                  </a:lnTo>
                  <a:lnTo>
                    <a:pt x="174" y="0"/>
                  </a:lnTo>
                  <a:lnTo>
                    <a:pt x="124" y="34"/>
                  </a:lnTo>
                  <a:lnTo>
                    <a:pt x="102" y="111"/>
                  </a:lnTo>
                  <a:lnTo>
                    <a:pt x="91" y="165"/>
                  </a:lnTo>
                  <a:lnTo>
                    <a:pt x="52" y="200"/>
                  </a:lnTo>
                  <a:lnTo>
                    <a:pt x="28" y="210"/>
                  </a:lnTo>
                  <a:lnTo>
                    <a:pt x="0" y="214"/>
                  </a:lnTo>
                  <a:lnTo>
                    <a:pt x="63" y="299"/>
                  </a:lnTo>
                  <a:lnTo>
                    <a:pt x="80" y="356"/>
                  </a:lnTo>
                  <a:lnTo>
                    <a:pt x="72" y="389"/>
                  </a:lnTo>
                  <a:lnTo>
                    <a:pt x="115" y="413"/>
                  </a:lnTo>
                  <a:lnTo>
                    <a:pt x="115" y="429"/>
                  </a:lnTo>
                  <a:lnTo>
                    <a:pt x="156" y="442"/>
                  </a:lnTo>
                  <a:lnTo>
                    <a:pt x="169" y="442"/>
                  </a:lnTo>
                  <a:lnTo>
                    <a:pt x="169" y="408"/>
                  </a:lnTo>
                  <a:lnTo>
                    <a:pt x="200" y="402"/>
                  </a:lnTo>
                  <a:lnTo>
                    <a:pt x="210" y="361"/>
                  </a:lnTo>
                  <a:lnTo>
                    <a:pt x="186" y="344"/>
                  </a:lnTo>
                  <a:lnTo>
                    <a:pt x="169" y="327"/>
                  </a:lnTo>
                  <a:lnTo>
                    <a:pt x="176" y="251"/>
                  </a:lnTo>
                  <a:lnTo>
                    <a:pt x="192" y="239"/>
                  </a:lnTo>
                  <a:lnTo>
                    <a:pt x="223" y="252"/>
                  </a:lnTo>
                  <a:lnTo>
                    <a:pt x="232" y="247"/>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19" name="Freeform 17"/>
            <p:cNvSpPr/>
            <p:nvPr/>
          </p:nvSpPr>
          <p:spPr bwMode="auto">
            <a:xfrm>
              <a:off x="4801607" y="3164367"/>
              <a:ext cx="621701" cy="876758"/>
            </a:xfrm>
            <a:custGeom>
              <a:avLst/>
              <a:gdLst>
                <a:gd name="T0" fmla="*/ 220907 w 507"/>
                <a:gd name="T1" fmla="*/ 761156 h 733"/>
                <a:gd name="T2" fmla="*/ 267067 w 507"/>
                <a:gd name="T3" fmla="*/ 613213 h 733"/>
                <a:gd name="T4" fmla="*/ 369277 w 507"/>
                <a:gd name="T5" fmla="*/ 551034 h 733"/>
                <a:gd name="T6" fmla="*/ 394555 w 507"/>
                <a:gd name="T7" fmla="*/ 489927 h 733"/>
                <a:gd name="T8" fmla="*/ 348396 w 507"/>
                <a:gd name="T9" fmla="*/ 465270 h 733"/>
                <a:gd name="T10" fmla="*/ 294543 w 507"/>
                <a:gd name="T11" fmla="*/ 440613 h 733"/>
                <a:gd name="T12" fmla="*/ 265968 w 507"/>
                <a:gd name="T13" fmla="*/ 364497 h 733"/>
                <a:gd name="T14" fmla="*/ 214313 w 507"/>
                <a:gd name="T15" fmla="*/ 370929 h 733"/>
                <a:gd name="T16" fmla="*/ 160460 w 507"/>
                <a:gd name="T17" fmla="*/ 358065 h 733"/>
                <a:gd name="T18" fmla="*/ 201124 w 507"/>
                <a:gd name="T19" fmla="*/ 279805 h 733"/>
                <a:gd name="T20" fmla="*/ 242888 w 507"/>
                <a:gd name="T21" fmla="*/ 199401 h 733"/>
                <a:gd name="T22" fmla="*/ 322019 w 507"/>
                <a:gd name="T23" fmla="*/ 231563 h 733"/>
                <a:gd name="T24" fmla="*/ 349495 w 507"/>
                <a:gd name="T25" fmla="*/ 285165 h 733"/>
                <a:gd name="T26" fmla="*/ 356089 w 507"/>
                <a:gd name="T27" fmla="*/ 331264 h 733"/>
                <a:gd name="T28" fmla="*/ 400050 w 507"/>
                <a:gd name="T29" fmla="*/ 379506 h 733"/>
                <a:gd name="T30" fmla="*/ 509954 w 507"/>
                <a:gd name="T31" fmla="*/ 349488 h 733"/>
                <a:gd name="T32" fmla="*/ 556114 w 507"/>
                <a:gd name="T33" fmla="*/ 260508 h 733"/>
                <a:gd name="T34" fmla="*/ 500063 w 507"/>
                <a:gd name="T35" fmla="*/ 213338 h 733"/>
                <a:gd name="T36" fmla="*/ 470389 w 507"/>
                <a:gd name="T37" fmla="*/ 137222 h 733"/>
                <a:gd name="T38" fmla="*/ 369277 w 507"/>
                <a:gd name="T39" fmla="*/ 85764 h 733"/>
                <a:gd name="T40" fmla="*/ 314325 w 507"/>
                <a:gd name="T41" fmla="*/ 0 h 733"/>
                <a:gd name="T42" fmla="*/ 242888 w 507"/>
                <a:gd name="T43" fmla="*/ 49314 h 733"/>
                <a:gd name="T44" fmla="*/ 246185 w 507"/>
                <a:gd name="T45" fmla="*/ 87908 h 733"/>
                <a:gd name="T46" fmla="*/ 179143 w 507"/>
                <a:gd name="T47" fmla="*/ 110421 h 733"/>
                <a:gd name="T48" fmla="*/ 141776 w 507"/>
                <a:gd name="T49" fmla="*/ 120070 h 733"/>
                <a:gd name="T50" fmla="*/ 80230 w 507"/>
                <a:gd name="T51" fmla="*/ 139367 h 733"/>
                <a:gd name="T52" fmla="*/ 63744 w 507"/>
                <a:gd name="T53" fmla="*/ 87908 h 733"/>
                <a:gd name="T54" fmla="*/ 9891 w 507"/>
                <a:gd name="T55" fmla="*/ 160808 h 733"/>
                <a:gd name="T56" fmla="*/ 35169 w 507"/>
                <a:gd name="T57" fmla="*/ 276589 h 733"/>
                <a:gd name="T58" fmla="*/ 63744 w 507"/>
                <a:gd name="T59" fmla="*/ 349488 h 733"/>
                <a:gd name="T60" fmla="*/ 74735 w 507"/>
                <a:gd name="T61" fmla="*/ 435252 h 733"/>
                <a:gd name="T62" fmla="*/ 7693 w 507"/>
                <a:gd name="T63" fmla="*/ 531737 h 733"/>
                <a:gd name="T64" fmla="*/ 71438 w 507"/>
                <a:gd name="T65" fmla="*/ 626077 h 733"/>
                <a:gd name="T66" fmla="*/ 49457 w 507"/>
                <a:gd name="T67" fmla="*/ 690401 h 733"/>
                <a:gd name="T68" fmla="*/ 25278 w 507"/>
                <a:gd name="T69" fmla="*/ 740787 h 733"/>
                <a:gd name="T70" fmla="*/ 157163 w 507"/>
                <a:gd name="T71" fmla="*/ 784741 h 733"/>
                <a:gd name="T72" fmla="*/ 216511 w 507"/>
                <a:gd name="T73" fmla="*/ 774020 h 733"/>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507" h="733">
                  <a:moveTo>
                    <a:pt x="197" y="722"/>
                  </a:moveTo>
                  <a:lnTo>
                    <a:pt x="201" y="710"/>
                  </a:lnTo>
                  <a:lnTo>
                    <a:pt x="185" y="681"/>
                  </a:lnTo>
                  <a:lnTo>
                    <a:pt x="243" y="572"/>
                  </a:lnTo>
                  <a:lnTo>
                    <a:pt x="297" y="524"/>
                  </a:lnTo>
                  <a:lnTo>
                    <a:pt x="336" y="514"/>
                  </a:lnTo>
                  <a:lnTo>
                    <a:pt x="374" y="466"/>
                  </a:lnTo>
                  <a:lnTo>
                    <a:pt x="359" y="457"/>
                  </a:lnTo>
                  <a:lnTo>
                    <a:pt x="345" y="423"/>
                  </a:lnTo>
                  <a:lnTo>
                    <a:pt x="317" y="434"/>
                  </a:lnTo>
                  <a:lnTo>
                    <a:pt x="270" y="423"/>
                  </a:lnTo>
                  <a:lnTo>
                    <a:pt x="268" y="411"/>
                  </a:lnTo>
                  <a:lnTo>
                    <a:pt x="266" y="331"/>
                  </a:lnTo>
                  <a:lnTo>
                    <a:pt x="242" y="340"/>
                  </a:lnTo>
                  <a:lnTo>
                    <a:pt x="227" y="356"/>
                  </a:lnTo>
                  <a:lnTo>
                    <a:pt x="195" y="346"/>
                  </a:lnTo>
                  <a:lnTo>
                    <a:pt x="153" y="354"/>
                  </a:lnTo>
                  <a:lnTo>
                    <a:pt x="146" y="334"/>
                  </a:lnTo>
                  <a:lnTo>
                    <a:pt x="151" y="297"/>
                  </a:lnTo>
                  <a:lnTo>
                    <a:pt x="183" y="261"/>
                  </a:lnTo>
                  <a:lnTo>
                    <a:pt x="190" y="218"/>
                  </a:lnTo>
                  <a:lnTo>
                    <a:pt x="221" y="186"/>
                  </a:lnTo>
                  <a:lnTo>
                    <a:pt x="279" y="216"/>
                  </a:lnTo>
                  <a:lnTo>
                    <a:pt x="293" y="216"/>
                  </a:lnTo>
                  <a:lnTo>
                    <a:pt x="303" y="258"/>
                  </a:lnTo>
                  <a:lnTo>
                    <a:pt x="318" y="266"/>
                  </a:lnTo>
                  <a:lnTo>
                    <a:pt x="327" y="292"/>
                  </a:lnTo>
                  <a:lnTo>
                    <a:pt x="324" y="309"/>
                  </a:lnTo>
                  <a:lnTo>
                    <a:pt x="359" y="334"/>
                  </a:lnTo>
                  <a:lnTo>
                    <a:pt x="364" y="354"/>
                  </a:lnTo>
                  <a:lnTo>
                    <a:pt x="393" y="366"/>
                  </a:lnTo>
                  <a:lnTo>
                    <a:pt x="464" y="326"/>
                  </a:lnTo>
                  <a:lnTo>
                    <a:pt x="464" y="304"/>
                  </a:lnTo>
                  <a:lnTo>
                    <a:pt x="506" y="243"/>
                  </a:lnTo>
                  <a:lnTo>
                    <a:pt x="476" y="201"/>
                  </a:lnTo>
                  <a:lnTo>
                    <a:pt x="455" y="199"/>
                  </a:lnTo>
                  <a:lnTo>
                    <a:pt x="413" y="172"/>
                  </a:lnTo>
                  <a:lnTo>
                    <a:pt x="428" y="128"/>
                  </a:lnTo>
                  <a:lnTo>
                    <a:pt x="364" y="123"/>
                  </a:lnTo>
                  <a:lnTo>
                    <a:pt x="336" y="80"/>
                  </a:lnTo>
                  <a:lnTo>
                    <a:pt x="340" y="60"/>
                  </a:lnTo>
                  <a:lnTo>
                    <a:pt x="286" y="0"/>
                  </a:lnTo>
                  <a:lnTo>
                    <a:pt x="251" y="18"/>
                  </a:lnTo>
                  <a:lnTo>
                    <a:pt x="221" y="46"/>
                  </a:lnTo>
                  <a:lnTo>
                    <a:pt x="232" y="68"/>
                  </a:lnTo>
                  <a:lnTo>
                    <a:pt x="224" y="82"/>
                  </a:lnTo>
                  <a:lnTo>
                    <a:pt x="183" y="85"/>
                  </a:lnTo>
                  <a:lnTo>
                    <a:pt x="163" y="103"/>
                  </a:lnTo>
                  <a:lnTo>
                    <a:pt x="146" y="94"/>
                  </a:lnTo>
                  <a:lnTo>
                    <a:pt x="129" y="112"/>
                  </a:lnTo>
                  <a:lnTo>
                    <a:pt x="89" y="142"/>
                  </a:lnTo>
                  <a:lnTo>
                    <a:pt x="73" y="130"/>
                  </a:lnTo>
                  <a:lnTo>
                    <a:pt x="73" y="90"/>
                  </a:lnTo>
                  <a:lnTo>
                    <a:pt x="58" y="82"/>
                  </a:lnTo>
                  <a:lnTo>
                    <a:pt x="37" y="92"/>
                  </a:lnTo>
                  <a:lnTo>
                    <a:pt x="9" y="150"/>
                  </a:lnTo>
                  <a:lnTo>
                    <a:pt x="0" y="204"/>
                  </a:lnTo>
                  <a:lnTo>
                    <a:pt x="32" y="258"/>
                  </a:lnTo>
                  <a:lnTo>
                    <a:pt x="58" y="283"/>
                  </a:lnTo>
                  <a:lnTo>
                    <a:pt x="58" y="326"/>
                  </a:lnTo>
                  <a:lnTo>
                    <a:pt x="75" y="363"/>
                  </a:lnTo>
                  <a:lnTo>
                    <a:pt x="68" y="406"/>
                  </a:lnTo>
                  <a:lnTo>
                    <a:pt x="27" y="432"/>
                  </a:lnTo>
                  <a:lnTo>
                    <a:pt x="7" y="496"/>
                  </a:lnTo>
                  <a:lnTo>
                    <a:pt x="41" y="536"/>
                  </a:lnTo>
                  <a:lnTo>
                    <a:pt x="65" y="584"/>
                  </a:lnTo>
                  <a:lnTo>
                    <a:pt x="50" y="609"/>
                  </a:lnTo>
                  <a:lnTo>
                    <a:pt x="45" y="644"/>
                  </a:lnTo>
                  <a:lnTo>
                    <a:pt x="32" y="666"/>
                  </a:lnTo>
                  <a:lnTo>
                    <a:pt x="23" y="691"/>
                  </a:lnTo>
                  <a:lnTo>
                    <a:pt x="45" y="720"/>
                  </a:lnTo>
                  <a:lnTo>
                    <a:pt x="143" y="732"/>
                  </a:lnTo>
                  <a:lnTo>
                    <a:pt x="183" y="717"/>
                  </a:lnTo>
                  <a:lnTo>
                    <a:pt x="197" y="722"/>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0" name="Freeform 18"/>
            <p:cNvSpPr/>
            <p:nvPr/>
          </p:nvSpPr>
          <p:spPr bwMode="auto">
            <a:xfrm>
              <a:off x="5127513" y="3472560"/>
              <a:ext cx="127528" cy="205462"/>
            </a:xfrm>
            <a:custGeom>
              <a:avLst/>
              <a:gdLst>
                <a:gd name="T0" fmla="*/ 93617 w 105"/>
                <a:gd name="T1" fmla="*/ 169248 h 173"/>
                <a:gd name="T2" fmla="*/ 65314 w 105"/>
                <a:gd name="T3" fmla="*/ 183086 h 173"/>
                <a:gd name="T4" fmla="*/ 15240 w 105"/>
                <a:gd name="T5" fmla="*/ 172441 h 173"/>
                <a:gd name="T6" fmla="*/ 3266 w 105"/>
                <a:gd name="T7" fmla="*/ 159668 h 173"/>
                <a:gd name="T8" fmla="*/ 0 w 105"/>
                <a:gd name="T9" fmla="*/ 78769 h 173"/>
                <a:gd name="T10" fmla="*/ 44631 w 105"/>
                <a:gd name="T11" fmla="*/ 60674 h 173"/>
                <a:gd name="T12" fmla="*/ 40277 w 105"/>
                <a:gd name="T13" fmla="*/ 45771 h 173"/>
                <a:gd name="T14" fmla="*/ 47897 w 105"/>
                <a:gd name="T15" fmla="*/ 14902 h 173"/>
                <a:gd name="T16" fmla="*/ 51163 w 105"/>
                <a:gd name="T17" fmla="*/ 0 h 173"/>
                <a:gd name="T18" fmla="*/ 67491 w 105"/>
                <a:gd name="T19" fmla="*/ 8516 h 173"/>
                <a:gd name="T20" fmla="*/ 75111 w 105"/>
                <a:gd name="T21" fmla="*/ 35127 h 173"/>
                <a:gd name="T22" fmla="*/ 71846 w 105"/>
                <a:gd name="T23" fmla="*/ 53223 h 173"/>
                <a:gd name="T24" fmla="*/ 107769 w 105"/>
                <a:gd name="T25" fmla="*/ 78769 h 173"/>
                <a:gd name="T26" fmla="*/ 113211 w 105"/>
                <a:gd name="T27" fmla="*/ 98994 h 173"/>
                <a:gd name="T28" fmla="*/ 93617 w 105"/>
                <a:gd name="T29" fmla="*/ 113896 h 173"/>
                <a:gd name="T30" fmla="*/ 84909 w 105"/>
                <a:gd name="T31" fmla="*/ 147959 h 173"/>
                <a:gd name="T32" fmla="*/ 93617 w 105"/>
                <a:gd name="T33" fmla="*/ 169248 h 17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05" h="173">
                  <a:moveTo>
                    <a:pt x="86" y="159"/>
                  </a:moveTo>
                  <a:lnTo>
                    <a:pt x="60" y="172"/>
                  </a:lnTo>
                  <a:lnTo>
                    <a:pt x="14" y="162"/>
                  </a:lnTo>
                  <a:lnTo>
                    <a:pt x="3" y="150"/>
                  </a:lnTo>
                  <a:lnTo>
                    <a:pt x="0" y="74"/>
                  </a:lnTo>
                  <a:lnTo>
                    <a:pt x="41" y="57"/>
                  </a:lnTo>
                  <a:lnTo>
                    <a:pt x="37" y="43"/>
                  </a:lnTo>
                  <a:lnTo>
                    <a:pt x="44" y="14"/>
                  </a:lnTo>
                  <a:lnTo>
                    <a:pt x="47" y="0"/>
                  </a:lnTo>
                  <a:lnTo>
                    <a:pt x="62" y="8"/>
                  </a:lnTo>
                  <a:lnTo>
                    <a:pt x="69" y="33"/>
                  </a:lnTo>
                  <a:lnTo>
                    <a:pt x="66" y="50"/>
                  </a:lnTo>
                  <a:lnTo>
                    <a:pt x="99" y="74"/>
                  </a:lnTo>
                  <a:lnTo>
                    <a:pt x="104" y="93"/>
                  </a:lnTo>
                  <a:lnTo>
                    <a:pt x="86" y="107"/>
                  </a:lnTo>
                  <a:lnTo>
                    <a:pt x="78" y="139"/>
                  </a:lnTo>
                  <a:lnTo>
                    <a:pt x="86" y="159"/>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1" name="Freeform 19"/>
            <p:cNvSpPr/>
            <p:nvPr/>
          </p:nvSpPr>
          <p:spPr bwMode="auto">
            <a:xfrm>
              <a:off x="4976959" y="3383999"/>
              <a:ext cx="201920" cy="203692"/>
            </a:xfrm>
            <a:custGeom>
              <a:avLst/>
              <a:gdLst>
                <a:gd name="T0" fmla="*/ 137938 w 164"/>
                <a:gd name="T1" fmla="*/ 152316 h 169"/>
                <a:gd name="T2" fmla="*/ 136835 w 164"/>
                <a:gd name="T3" fmla="*/ 127470 h 169"/>
                <a:gd name="T4" fmla="*/ 129110 w 164"/>
                <a:gd name="T5" fmla="*/ 108025 h 169"/>
                <a:gd name="T6" fmla="*/ 175457 w 164"/>
                <a:gd name="T7" fmla="*/ 90741 h 169"/>
                <a:gd name="T8" fmla="*/ 179871 w 164"/>
                <a:gd name="T9" fmla="*/ 74538 h 169"/>
                <a:gd name="T10" fmla="*/ 167733 w 164"/>
                <a:gd name="T11" fmla="*/ 32408 h 169"/>
                <a:gd name="T12" fmla="*/ 153387 w 164"/>
                <a:gd name="T13" fmla="*/ 32408 h 169"/>
                <a:gd name="T14" fmla="*/ 81659 w 164"/>
                <a:gd name="T15" fmla="*/ 0 h 169"/>
                <a:gd name="T16" fmla="*/ 51865 w 164"/>
                <a:gd name="T17" fmla="*/ 32408 h 169"/>
                <a:gd name="T18" fmla="*/ 38623 w 164"/>
                <a:gd name="T19" fmla="*/ 71297 h 169"/>
                <a:gd name="T20" fmla="*/ 5518 w 164"/>
                <a:gd name="T21" fmla="*/ 117748 h 169"/>
                <a:gd name="T22" fmla="*/ 0 w 164"/>
                <a:gd name="T23" fmla="*/ 150155 h 169"/>
                <a:gd name="T24" fmla="*/ 12139 w 164"/>
                <a:gd name="T25" fmla="*/ 171760 h 169"/>
                <a:gd name="T26" fmla="*/ 62900 w 164"/>
                <a:gd name="T27" fmla="*/ 168520 h 169"/>
                <a:gd name="T28" fmla="*/ 89384 w 164"/>
                <a:gd name="T29" fmla="*/ 181483 h 169"/>
                <a:gd name="T30" fmla="*/ 113661 w 164"/>
                <a:gd name="T31" fmla="*/ 163118 h 169"/>
                <a:gd name="T32" fmla="*/ 137938 w 164"/>
                <a:gd name="T33" fmla="*/ 152316 h 16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64" h="169">
                  <a:moveTo>
                    <a:pt x="125" y="141"/>
                  </a:moveTo>
                  <a:lnTo>
                    <a:pt x="124" y="118"/>
                  </a:lnTo>
                  <a:lnTo>
                    <a:pt x="117" y="100"/>
                  </a:lnTo>
                  <a:lnTo>
                    <a:pt x="159" y="84"/>
                  </a:lnTo>
                  <a:lnTo>
                    <a:pt x="163" y="69"/>
                  </a:lnTo>
                  <a:lnTo>
                    <a:pt x="152" y="30"/>
                  </a:lnTo>
                  <a:lnTo>
                    <a:pt x="139" y="30"/>
                  </a:lnTo>
                  <a:lnTo>
                    <a:pt x="74" y="0"/>
                  </a:lnTo>
                  <a:lnTo>
                    <a:pt x="47" y="30"/>
                  </a:lnTo>
                  <a:lnTo>
                    <a:pt x="35" y="66"/>
                  </a:lnTo>
                  <a:lnTo>
                    <a:pt x="5" y="109"/>
                  </a:lnTo>
                  <a:lnTo>
                    <a:pt x="0" y="139"/>
                  </a:lnTo>
                  <a:lnTo>
                    <a:pt x="11" y="159"/>
                  </a:lnTo>
                  <a:lnTo>
                    <a:pt x="57" y="156"/>
                  </a:lnTo>
                  <a:lnTo>
                    <a:pt x="81" y="168"/>
                  </a:lnTo>
                  <a:lnTo>
                    <a:pt x="103" y="151"/>
                  </a:lnTo>
                  <a:lnTo>
                    <a:pt x="125" y="141"/>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2" name="Freeform 20"/>
            <p:cNvSpPr/>
            <p:nvPr/>
          </p:nvSpPr>
          <p:spPr bwMode="auto">
            <a:xfrm>
              <a:off x="4498728" y="3467247"/>
              <a:ext cx="393213" cy="800595"/>
            </a:xfrm>
            <a:custGeom>
              <a:avLst/>
              <a:gdLst>
                <a:gd name="T0" fmla="*/ 22913 w 323"/>
                <a:gd name="T1" fmla="*/ 716482 h 672"/>
                <a:gd name="T2" fmla="*/ 98199 w 323"/>
                <a:gd name="T3" fmla="*/ 694059 h 672"/>
                <a:gd name="T4" fmla="*/ 195307 w 323"/>
                <a:gd name="T5" fmla="*/ 632127 h 672"/>
                <a:gd name="T6" fmla="*/ 262955 w 323"/>
                <a:gd name="T7" fmla="*/ 619314 h 672"/>
                <a:gd name="T8" fmla="*/ 314237 w 323"/>
                <a:gd name="T9" fmla="*/ 578738 h 672"/>
                <a:gd name="T10" fmla="*/ 319692 w 323"/>
                <a:gd name="T11" fmla="*/ 493316 h 672"/>
                <a:gd name="T12" fmla="*/ 294597 w 323"/>
                <a:gd name="T13" fmla="*/ 462350 h 672"/>
                <a:gd name="T14" fmla="*/ 303326 w 323"/>
                <a:gd name="T15" fmla="*/ 433520 h 672"/>
                <a:gd name="T16" fmla="*/ 319692 w 323"/>
                <a:gd name="T17" fmla="*/ 412164 h 672"/>
                <a:gd name="T18" fmla="*/ 322965 w 323"/>
                <a:gd name="T19" fmla="*/ 374792 h 672"/>
                <a:gd name="T20" fmla="*/ 340423 w 323"/>
                <a:gd name="T21" fmla="*/ 348097 h 672"/>
                <a:gd name="T22" fmla="*/ 314237 w 323"/>
                <a:gd name="T23" fmla="*/ 296844 h 672"/>
                <a:gd name="T24" fmla="*/ 276048 w 323"/>
                <a:gd name="T25" fmla="*/ 254132 h 672"/>
                <a:gd name="T26" fmla="*/ 298961 w 323"/>
                <a:gd name="T27" fmla="*/ 185794 h 672"/>
                <a:gd name="T28" fmla="*/ 342605 w 323"/>
                <a:gd name="T29" fmla="*/ 158032 h 672"/>
                <a:gd name="T30" fmla="*/ 351334 w 323"/>
                <a:gd name="T31" fmla="*/ 112117 h 672"/>
                <a:gd name="T32" fmla="*/ 332785 w 323"/>
                <a:gd name="T33" fmla="*/ 72609 h 672"/>
                <a:gd name="T34" fmla="*/ 332785 w 323"/>
                <a:gd name="T35" fmla="*/ 26695 h 672"/>
                <a:gd name="T36" fmla="*/ 303326 w 323"/>
                <a:gd name="T37" fmla="*/ 0 h 672"/>
                <a:gd name="T38" fmla="*/ 234586 w 323"/>
                <a:gd name="T39" fmla="*/ 34169 h 672"/>
                <a:gd name="T40" fmla="*/ 223675 w 323"/>
                <a:gd name="T41" fmla="*/ 23491 h 672"/>
                <a:gd name="T42" fmla="*/ 187669 w 323"/>
                <a:gd name="T43" fmla="*/ 51254 h 672"/>
                <a:gd name="T44" fmla="*/ 157118 w 323"/>
                <a:gd name="T45" fmla="*/ 48050 h 672"/>
                <a:gd name="T46" fmla="*/ 98199 w 323"/>
                <a:gd name="T47" fmla="*/ 131337 h 672"/>
                <a:gd name="T48" fmla="*/ 81832 w 323"/>
                <a:gd name="T49" fmla="*/ 131337 h 672"/>
                <a:gd name="T50" fmla="*/ 49099 w 323"/>
                <a:gd name="T51" fmla="*/ 158032 h 672"/>
                <a:gd name="T52" fmla="*/ 51282 w 323"/>
                <a:gd name="T53" fmla="*/ 193269 h 672"/>
                <a:gd name="T54" fmla="*/ 36006 w 323"/>
                <a:gd name="T55" fmla="*/ 225302 h 672"/>
                <a:gd name="T56" fmla="*/ 30551 w 323"/>
                <a:gd name="T57" fmla="*/ 269081 h 672"/>
                <a:gd name="T58" fmla="*/ 2182 w 323"/>
                <a:gd name="T59" fmla="*/ 311793 h 672"/>
                <a:gd name="T60" fmla="*/ 33824 w 323"/>
                <a:gd name="T61" fmla="*/ 374792 h 672"/>
                <a:gd name="T62" fmla="*/ 22913 w 323"/>
                <a:gd name="T63" fmla="*/ 412164 h 672"/>
                <a:gd name="T64" fmla="*/ 0 w 323"/>
                <a:gd name="T65" fmla="*/ 451672 h 672"/>
                <a:gd name="T66" fmla="*/ 33824 w 323"/>
                <a:gd name="T67" fmla="*/ 605433 h 672"/>
                <a:gd name="T68" fmla="*/ 10911 w 323"/>
                <a:gd name="T69" fmla="*/ 683381 h 672"/>
                <a:gd name="T70" fmla="*/ 22913 w 323"/>
                <a:gd name="T71" fmla="*/ 716482 h 67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23" h="672">
                  <a:moveTo>
                    <a:pt x="21" y="671"/>
                  </a:moveTo>
                  <a:lnTo>
                    <a:pt x="90" y="650"/>
                  </a:lnTo>
                  <a:lnTo>
                    <a:pt x="179" y="592"/>
                  </a:lnTo>
                  <a:lnTo>
                    <a:pt x="241" y="580"/>
                  </a:lnTo>
                  <a:lnTo>
                    <a:pt x="288" y="542"/>
                  </a:lnTo>
                  <a:lnTo>
                    <a:pt x="293" y="462"/>
                  </a:lnTo>
                  <a:lnTo>
                    <a:pt x="270" y="433"/>
                  </a:lnTo>
                  <a:lnTo>
                    <a:pt x="278" y="406"/>
                  </a:lnTo>
                  <a:lnTo>
                    <a:pt x="293" y="386"/>
                  </a:lnTo>
                  <a:lnTo>
                    <a:pt x="296" y="351"/>
                  </a:lnTo>
                  <a:lnTo>
                    <a:pt x="312" y="326"/>
                  </a:lnTo>
                  <a:lnTo>
                    <a:pt x="288" y="278"/>
                  </a:lnTo>
                  <a:lnTo>
                    <a:pt x="253" y="238"/>
                  </a:lnTo>
                  <a:lnTo>
                    <a:pt x="274" y="174"/>
                  </a:lnTo>
                  <a:lnTo>
                    <a:pt x="314" y="148"/>
                  </a:lnTo>
                  <a:lnTo>
                    <a:pt x="322" y="105"/>
                  </a:lnTo>
                  <a:lnTo>
                    <a:pt x="305" y="68"/>
                  </a:lnTo>
                  <a:lnTo>
                    <a:pt x="305" y="25"/>
                  </a:lnTo>
                  <a:lnTo>
                    <a:pt x="278" y="0"/>
                  </a:lnTo>
                  <a:lnTo>
                    <a:pt x="215" y="32"/>
                  </a:lnTo>
                  <a:lnTo>
                    <a:pt x="205" y="22"/>
                  </a:lnTo>
                  <a:lnTo>
                    <a:pt x="172" y="48"/>
                  </a:lnTo>
                  <a:lnTo>
                    <a:pt x="144" y="45"/>
                  </a:lnTo>
                  <a:lnTo>
                    <a:pt x="90" y="123"/>
                  </a:lnTo>
                  <a:lnTo>
                    <a:pt x="75" y="123"/>
                  </a:lnTo>
                  <a:lnTo>
                    <a:pt x="45" y="148"/>
                  </a:lnTo>
                  <a:lnTo>
                    <a:pt x="47" y="181"/>
                  </a:lnTo>
                  <a:lnTo>
                    <a:pt x="33" y="211"/>
                  </a:lnTo>
                  <a:lnTo>
                    <a:pt x="28" y="252"/>
                  </a:lnTo>
                  <a:lnTo>
                    <a:pt x="2" y="292"/>
                  </a:lnTo>
                  <a:lnTo>
                    <a:pt x="31" y="351"/>
                  </a:lnTo>
                  <a:lnTo>
                    <a:pt x="21" y="386"/>
                  </a:lnTo>
                  <a:lnTo>
                    <a:pt x="0" y="423"/>
                  </a:lnTo>
                  <a:lnTo>
                    <a:pt x="31" y="567"/>
                  </a:lnTo>
                  <a:lnTo>
                    <a:pt x="10" y="640"/>
                  </a:lnTo>
                  <a:lnTo>
                    <a:pt x="21" y="671"/>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3" name="Freeform 21"/>
            <p:cNvSpPr/>
            <p:nvPr/>
          </p:nvSpPr>
          <p:spPr bwMode="auto">
            <a:xfrm>
              <a:off x="5129285" y="3486730"/>
              <a:ext cx="46052" cy="65536"/>
            </a:xfrm>
            <a:custGeom>
              <a:avLst/>
              <a:gdLst>
                <a:gd name="T0" fmla="*/ 40189 w 38"/>
                <a:gd name="T1" fmla="*/ 0 h 53"/>
                <a:gd name="T2" fmla="*/ 33672 w 38"/>
                <a:gd name="T3" fmla="*/ 29923 h 53"/>
                <a:gd name="T4" fmla="*/ 36930 w 38"/>
                <a:gd name="T5" fmla="*/ 43222 h 53"/>
                <a:gd name="T6" fmla="*/ 8689 w 38"/>
                <a:gd name="T7" fmla="*/ 57630 h 53"/>
                <a:gd name="T8" fmla="*/ 5431 w 38"/>
                <a:gd name="T9" fmla="*/ 33248 h 53"/>
                <a:gd name="T10" fmla="*/ 0 w 38"/>
                <a:gd name="T11" fmla="*/ 16624 h 53"/>
                <a:gd name="T12" fmla="*/ 40189 w 38"/>
                <a:gd name="T13" fmla="*/ 0 h 5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8" h="53">
                  <a:moveTo>
                    <a:pt x="37" y="0"/>
                  </a:moveTo>
                  <a:lnTo>
                    <a:pt x="31" y="27"/>
                  </a:lnTo>
                  <a:lnTo>
                    <a:pt x="34" y="39"/>
                  </a:lnTo>
                  <a:lnTo>
                    <a:pt x="8" y="52"/>
                  </a:lnTo>
                  <a:lnTo>
                    <a:pt x="5" y="30"/>
                  </a:lnTo>
                  <a:lnTo>
                    <a:pt x="0" y="15"/>
                  </a:lnTo>
                  <a:lnTo>
                    <a:pt x="37" y="0"/>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4" name="Freeform 22"/>
            <p:cNvSpPr/>
            <p:nvPr/>
          </p:nvSpPr>
          <p:spPr bwMode="auto">
            <a:xfrm>
              <a:off x="5097403" y="5808810"/>
              <a:ext cx="88561" cy="61992"/>
            </a:xfrm>
            <a:custGeom>
              <a:avLst/>
              <a:gdLst>
                <a:gd name="T0" fmla="*/ 4410 w 72"/>
                <a:gd name="T1" fmla="*/ 14741 h 49"/>
                <a:gd name="T2" fmla="*/ 33073 w 72"/>
                <a:gd name="T3" fmla="*/ 20411 h 49"/>
                <a:gd name="T4" fmla="*/ 62839 w 72"/>
                <a:gd name="T5" fmla="*/ 0 h 49"/>
                <a:gd name="T6" fmla="*/ 78273 w 72"/>
                <a:gd name="T7" fmla="*/ 40821 h 49"/>
                <a:gd name="T8" fmla="*/ 46302 w 72"/>
                <a:gd name="T9" fmla="*/ 54428 h 49"/>
                <a:gd name="T10" fmla="*/ 6615 w 72"/>
                <a:gd name="T11" fmla="*/ 51026 h 49"/>
                <a:gd name="T12" fmla="*/ 0 w 72"/>
                <a:gd name="T13" fmla="*/ 20411 h 49"/>
                <a:gd name="T14" fmla="*/ 4410 w 72"/>
                <a:gd name="T15" fmla="*/ 14741 h 4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2" h="49">
                  <a:moveTo>
                    <a:pt x="4" y="13"/>
                  </a:moveTo>
                  <a:lnTo>
                    <a:pt x="30" y="18"/>
                  </a:lnTo>
                  <a:lnTo>
                    <a:pt x="57" y="0"/>
                  </a:lnTo>
                  <a:lnTo>
                    <a:pt x="71" y="36"/>
                  </a:lnTo>
                  <a:lnTo>
                    <a:pt x="42" y="48"/>
                  </a:lnTo>
                  <a:lnTo>
                    <a:pt x="6" y="45"/>
                  </a:lnTo>
                  <a:lnTo>
                    <a:pt x="0" y="18"/>
                  </a:lnTo>
                  <a:lnTo>
                    <a:pt x="4" y="13"/>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5" name="Freeform 23"/>
            <p:cNvSpPr/>
            <p:nvPr/>
          </p:nvSpPr>
          <p:spPr bwMode="auto">
            <a:xfrm>
              <a:off x="4583747" y="5417368"/>
              <a:ext cx="890927" cy="720890"/>
            </a:xfrm>
            <a:custGeom>
              <a:avLst/>
              <a:gdLst>
                <a:gd name="T0" fmla="*/ 234405 w 729"/>
                <a:gd name="T1" fmla="*/ 93066 h 604"/>
                <a:gd name="T2" fmla="*/ 245359 w 729"/>
                <a:gd name="T3" fmla="*/ 52416 h 604"/>
                <a:gd name="T4" fmla="*/ 318748 w 729"/>
                <a:gd name="T5" fmla="*/ 74881 h 604"/>
                <a:gd name="T6" fmla="*/ 316557 w 729"/>
                <a:gd name="T7" fmla="*/ 41719 h 604"/>
                <a:gd name="T8" fmla="*/ 347227 w 729"/>
                <a:gd name="T9" fmla="*/ 4279 h 604"/>
                <a:gd name="T10" fmla="*/ 429378 w 729"/>
                <a:gd name="T11" fmla="*/ 0 h 604"/>
                <a:gd name="T12" fmla="*/ 501671 w 729"/>
                <a:gd name="T13" fmla="*/ 7488 h 604"/>
                <a:gd name="T14" fmla="*/ 495099 w 729"/>
                <a:gd name="T15" fmla="*/ 47068 h 604"/>
                <a:gd name="T16" fmla="*/ 466620 w 729"/>
                <a:gd name="T17" fmla="*/ 95205 h 604"/>
                <a:gd name="T18" fmla="*/ 593681 w 729"/>
                <a:gd name="T19" fmla="*/ 63114 h 604"/>
                <a:gd name="T20" fmla="*/ 640781 w 729"/>
                <a:gd name="T21" fmla="*/ 74881 h 604"/>
                <a:gd name="T22" fmla="*/ 633114 w 729"/>
                <a:gd name="T23" fmla="*/ 36371 h 604"/>
                <a:gd name="T24" fmla="*/ 716361 w 729"/>
                <a:gd name="T25" fmla="*/ 60974 h 604"/>
                <a:gd name="T26" fmla="*/ 764556 w 729"/>
                <a:gd name="T27" fmla="*/ 95205 h 604"/>
                <a:gd name="T28" fmla="*/ 775510 w 729"/>
                <a:gd name="T29" fmla="*/ 178644 h 604"/>
                <a:gd name="T30" fmla="*/ 739363 w 729"/>
                <a:gd name="T31" fmla="*/ 220363 h 604"/>
                <a:gd name="T32" fmla="*/ 670356 w 729"/>
                <a:gd name="T33" fmla="*/ 275989 h 604"/>
                <a:gd name="T34" fmla="*/ 635304 w 729"/>
                <a:gd name="T35" fmla="*/ 286686 h 604"/>
                <a:gd name="T36" fmla="*/ 619970 w 729"/>
                <a:gd name="T37" fmla="*/ 294174 h 604"/>
                <a:gd name="T38" fmla="*/ 563011 w 729"/>
                <a:gd name="T39" fmla="*/ 313429 h 604"/>
                <a:gd name="T40" fmla="*/ 519197 w 729"/>
                <a:gd name="T41" fmla="*/ 316638 h 604"/>
                <a:gd name="T42" fmla="*/ 411853 w 729"/>
                <a:gd name="T43" fmla="*/ 304871 h 604"/>
                <a:gd name="T44" fmla="*/ 426092 w 729"/>
                <a:gd name="T45" fmla="*/ 378682 h 604"/>
                <a:gd name="T46" fmla="*/ 358180 w 729"/>
                <a:gd name="T47" fmla="*/ 426820 h 604"/>
                <a:gd name="T48" fmla="*/ 288078 w 729"/>
                <a:gd name="T49" fmla="*/ 447144 h 604"/>
                <a:gd name="T50" fmla="*/ 207022 w 729"/>
                <a:gd name="T51" fmla="*/ 481376 h 604"/>
                <a:gd name="T52" fmla="*/ 76675 w 729"/>
                <a:gd name="T53" fmla="*/ 537001 h 604"/>
                <a:gd name="T54" fmla="*/ 96391 w 729"/>
                <a:gd name="T55" fmla="*/ 622579 h 604"/>
                <a:gd name="T56" fmla="*/ 38337 w 729"/>
                <a:gd name="T57" fmla="*/ 640764 h 604"/>
                <a:gd name="T58" fmla="*/ 8763 w 729"/>
                <a:gd name="T59" fmla="*/ 525234 h 604"/>
                <a:gd name="T60" fmla="*/ 36147 w 729"/>
                <a:gd name="T61" fmla="*/ 461051 h 604"/>
                <a:gd name="T62" fmla="*/ 66817 w 729"/>
                <a:gd name="T63" fmla="*/ 431099 h 604"/>
                <a:gd name="T64" fmla="*/ 107345 w 729"/>
                <a:gd name="T65" fmla="*/ 376543 h 604"/>
                <a:gd name="T66" fmla="*/ 167589 w 729"/>
                <a:gd name="T67" fmla="*/ 263152 h 604"/>
                <a:gd name="T68" fmla="*/ 212498 w 729"/>
                <a:gd name="T69" fmla="*/ 181853 h 604"/>
                <a:gd name="T70" fmla="*/ 212498 w 729"/>
                <a:gd name="T71" fmla="*/ 110182 h 60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729" h="604">
                  <a:moveTo>
                    <a:pt x="194" y="103"/>
                  </a:moveTo>
                  <a:lnTo>
                    <a:pt x="214" y="87"/>
                  </a:lnTo>
                  <a:lnTo>
                    <a:pt x="214" y="57"/>
                  </a:lnTo>
                  <a:lnTo>
                    <a:pt x="224" y="49"/>
                  </a:lnTo>
                  <a:lnTo>
                    <a:pt x="249" y="50"/>
                  </a:lnTo>
                  <a:lnTo>
                    <a:pt x="291" y="70"/>
                  </a:lnTo>
                  <a:lnTo>
                    <a:pt x="298" y="55"/>
                  </a:lnTo>
                  <a:lnTo>
                    <a:pt x="289" y="39"/>
                  </a:lnTo>
                  <a:lnTo>
                    <a:pt x="291" y="27"/>
                  </a:lnTo>
                  <a:lnTo>
                    <a:pt x="317" y="4"/>
                  </a:lnTo>
                  <a:lnTo>
                    <a:pt x="364" y="16"/>
                  </a:lnTo>
                  <a:lnTo>
                    <a:pt x="392" y="0"/>
                  </a:lnTo>
                  <a:lnTo>
                    <a:pt x="412" y="19"/>
                  </a:lnTo>
                  <a:lnTo>
                    <a:pt x="458" y="7"/>
                  </a:lnTo>
                  <a:lnTo>
                    <a:pt x="467" y="25"/>
                  </a:lnTo>
                  <a:lnTo>
                    <a:pt x="452" y="44"/>
                  </a:lnTo>
                  <a:lnTo>
                    <a:pt x="426" y="80"/>
                  </a:lnTo>
                  <a:lnTo>
                    <a:pt x="426" y="89"/>
                  </a:lnTo>
                  <a:lnTo>
                    <a:pt x="442" y="100"/>
                  </a:lnTo>
                  <a:lnTo>
                    <a:pt x="542" y="59"/>
                  </a:lnTo>
                  <a:lnTo>
                    <a:pt x="575" y="80"/>
                  </a:lnTo>
                  <a:lnTo>
                    <a:pt x="585" y="70"/>
                  </a:lnTo>
                  <a:lnTo>
                    <a:pt x="575" y="49"/>
                  </a:lnTo>
                  <a:lnTo>
                    <a:pt x="578" y="34"/>
                  </a:lnTo>
                  <a:lnTo>
                    <a:pt x="642" y="49"/>
                  </a:lnTo>
                  <a:lnTo>
                    <a:pt x="654" y="57"/>
                  </a:lnTo>
                  <a:lnTo>
                    <a:pt x="670" y="55"/>
                  </a:lnTo>
                  <a:lnTo>
                    <a:pt x="698" y="89"/>
                  </a:lnTo>
                  <a:lnTo>
                    <a:pt x="728" y="153"/>
                  </a:lnTo>
                  <a:lnTo>
                    <a:pt x="708" y="167"/>
                  </a:lnTo>
                  <a:lnTo>
                    <a:pt x="690" y="201"/>
                  </a:lnTo>
                  <a:lnTo>
                    <a:pt x="675" y="206"/>
                  </a:lnTo>
                  <a:lnTo>
                    <a:pt x="662" y="234"/>
                  </a:lnTo>
                  <a:lnTo>
                    <a:pt x="612" y="258"/>
                  </a:lnTo>
                  <a:lnTo>
                    <a:pt x="593" y="246"/>
                  </a:lnTo>
                  <a:lnTo>
                    <a:pt x="580" y="268"/>
                  </a:lnTo>
                  <a:lnTo>
                    <a:pt x="580" y="275"/>
                  </a:lnTo>
                  <a:lnTo>
                    <a:pt x="566" y="275"/>
                  </a:lnTo>
                  <a:lnTo>
                    <a:pt x="539" y="275"/>
                  </a:lnTo>
                  <a:lnTo>
                    <a:pt x="514" y="293"/>
                  </a:lnTo>
                  <a:lnTo>
                    <a:pt x="497" y="284"/>
                  </a:lnTo>
                  <a:lnTo>
                    <a:pt x="474" y="296"/>
                  </a:lnTo>
                  <a:lnTo>
                    <a:pt x="422" y="320"/>
                  </a:lnTo>
                  <a:lnTo>
                    <a:pt x="376" y="285"/>
                  </a:lnTo>
                  <a:lnTo>
                    <a:pt x="374" y="312"/>
                  </a:lnTo>
                  <a:lnTo>
                    <a:pt x="389" y="354"/>
                  </a:lnTo>
                  <a:lnTo>
                    <a:pt x="349" y="369"/>
                  </a:lnTo>
                  <a:lnTo>
                    <a:pt x="327" y="399"/>
                  </a:lnTo>
                  <a:lnTo>
                    <a:pt x="286" y="411"/>
                  </a:lnTo>
                  <a:lnTo>
                    <a:pt x="263" y="418"/>
                  </a:lnTo>
                  <a:lnTo>
                    <a:pt x="219" y="418"/>
                  </a:lnTo>
                  <a:lnTo>
                    <a:pt x="189" y="450"/>
                  </a:lnTo>
                  <a:lnTo>
                    <a:pt x="111" y="477"/>
                  </a:lnTo>
                  <a:lnTo>
                    <a:pt x="70" y="502"/>
                  </a:lnTo>
                  <a:lnTo>
                    <a:pt x="52" y="521"/>
                  </a:lnTo>
                  <a:lnTo>
                    <a:pt x="88" y="582"/>
                  </a:lnTo>
                  <a:lnTo>
                    <a:pt x="64" y="603"/>
                  </a:lnTo>
                  <a:lnTo>
                    <a:pt x="35" y="599"/>
                  </a:lnTo>
                  <a:lnTo>
                    <a:pt x="0" y="539"/>
                  </a:lnTo>
                  <a:lnTo>
                    <a:pt x="8" y="491"/>
                  </a:lnTo>
                  <a:lnTo>
                    <a:pt x="8" y="472"/>
                  </a:lnTo>
                  <a:lnTo>
                    <a:pt x="33" y="431"/>
                  </a:lnTo>
                  <a:lnTo>
                    <a:pt x="64" y="423"/>
                  </a:lnTo>
                  <a:lnTo>
                    <a:pt x="61" y="403"/>
                  </a:lnTo>
                  <a:lnTo>
                    <a:pt x="93" y="388"/>
                  </a:lnTo>
                  <a:lnTo>
                    <a:pt x="98" y="352"/>
                  </a:lnTo>
                  <a:lnTo>
                    <a:pt x="155" y="308"/>
                  </a:lnTo>
                  <a:lnTo>
                    <a:pt x="153" y="246"/>
                  </a:lnTo>
                  <a:lnTo>
                    <a:pt x="196" y="193"/>
                  </a:lnTo>
                  <a:lnTo>
                    <a:pt x="194" y="170"/>
                  </a:lnTo>
                  <a:lnTo>
                    <a:pt x="209" y="151"/>
                  </a:lnTo>
                  <a:lnTo>
                    <a:pt x="194" y="103"/>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6" name="Freeform 24"/>
            <p:cNvSpPr/>
            <p:nvPr/>
          </p:nvSpPr>
          <p:spPr bwMode="auto">
            <a:xfrm>
              <a:off x="3917765" y="5341206"/>
              <a:ext cx="917496" cy="648269"/>
            </a:xfrm>
            <a:custGeom>
              <a:avLst/>
              <a:gdLst>
                <a:gd name="T0" fmla="*/ 37130 w 753"/>
                <a:gd name="T1" fmla="*/ 226192 h 542"/>
                <a:gd name="T2" fmla="*/ 87365 w 753"/>
                <a:gd name="T3" fmla="*/ 200464 h 542"/>
                <a:gd name="T4" fmla="*/ 173638 w 753"/>
                <a:gd name="T5" fmla="*/ 221904 h 542"/>
                <a:gd name="T6" fmla="*/ 191111 w 753"/>
                <a:gd name="T7" fmla="*/ 185456 h 542"/>
                <a:gd name="T8" fmla="*/ 310146 w 753"/>
                <a:gd name="T9" fmla="*/ 142576 h 542"/>
                <a:gd name="T10" fmla="*/ 407340 w 753"/>
                <a:gd name="T11" fmla="*/ 114704 h 542"/>
                <a:gd name="T12" fmla="*/ 447747 w 753"/>
                <a:gd name="T13" fmla="*/ 125424 h 542"/>
                <a:gd name="T14" fmla="*/ 478325 w 753"/>
                <a:gd name="T15" fmla="*/ 101840 h 542"/>
                <a:gd name="T16" fmla="*/ 491429 w 753"/>
                <a:gd name="T17" fmla="*/ 78256 h 542"/>
                <a:gd name="T18" fmla="*/ 534020 w 753"/>
                <a:gd name="T19" fmla="*/ 49312 h 542"/>
                <a:gd name="T20" fmla="*/ 586439 w 753"/>
                <a:gd name="T21" fmla="*/ 20368 h 542"/>
                <a:gd name="T22" fmla="*/ 608280 w 753"/>
                <a:gd name="T23" fmla="*/ 47168 h 542"/>
                <a:gd name="T24" fmla="*/ 661791 w 753"/>
                <a:gd name="T25" fmla="*/ 9648 h 542"/>
                <a:gd name="T26" fmla="*/ 716395 w 753"/>
                <a:gd name="T27" fmla="*/ 9648 h 542"/>
                <a:gd name="T28" fmla="*/ 743696 w 753"/>
                <a:gd name="T29" fmla="*/ 50384 h 542"/>
                <a:gd name="T30" fmla="*/ 710934 w 753"/>
                <a:gd name="T31" fmla="*/ 127568 h 542"/>
                <a:gd name="T32" fmla="*/ 710934 w 753"/>
                <a:gd name="T33" fmla="*/ 161872 h 542"/>
                <a:gd name="T34" fmla="*/ 764446 w 753"/>
                <a:gd name="T35" fmla="*/ 188672 h 542"/>
                <a:gd name="T36" fmla="*/ 803760 w 753"/>
                <a:gd name="T37" fmla="*/ 175808 h 542"/>
                <a:gd name="T38" fmla="*/ 803760 w 753"/>
                <a:gd name="T39" fmla="*/ 247632 h 542"/>
                <a:gd name="T40" fmla="*/ 757893 w 753"/>
                <a:gd name="T41" fmla="*/ 330177 h 542"/>
                <a:gd name="T42" fmla="*/ 698922 w 753"/>
                <a:gd name="T43" fmla="*/ 442737 h 542"/>
                <a:gd name="T44" fmla="*/ 658515 w 753"/>
                <a:gd name="T45" fmla="*/ 498481 h 542"/>
                <a:gd name="T46" fmla="*/ 626845 w 753"/>
                <a:gd name="T47" fmla="*/ 528497 h 542"/>
                <a:gd name="T48" fmla="*/ 529652 w 753"/>
                <a:gd name="T49" fmla="*/ 579953 h 542"/>
                <a:gd name="T50" fmla="*/ 455391 w 753"/>
                <a:gd name="T51" fmla="*/ 539217 h 542"/>
                <a:gd name="T52" fmla="*/ 378947 w 753"/>
                <a:gd name="T53" fmla="*/ 579953 h 542"/>
                <a:gd name="T54" fmla="*/ 253359 w 753"/>
                <a:gd name="T55" fmla="*/ 534929 h 542"/>
                <a:gd name="T56" fmla="*/ 258819 w 753"/>
                <a:gd name="T57" fmla="*/ 448097 h 542"/>
                <a:gd name="T58" fmla="*/ 202032 w 753"/>
                <a:gd name="T59" fmla="*/ 433089 h 542"/>
                <a:gd name="T60" fmla="*/ 160534 w 753"/>
                <a:gd name="T61" fmla="*/ 433089 h 542"/>
                <a:gd name="T62" fmla="*/ 138692 w 753"/>
                <a:gd name="T63" fmla="*/ 370913 h 542"/>
                <a:gd name="T64" fmla="*/ 175822 w 753"/>
                <a:gd name="T65" fmla="*/ 361265 h 542"/>
                <a:gd name="T66" fmla="*/ 173638 w 753"/>
                <a:gd name="T67" fmla="*/ 309809 h 542"/>
                <a:gd name="T68" fmla="*/ 67708 w 753"/>
                <a:gd name="T69" fmla="*/ 266928 h 542"/>
                <a:gd name="T70" fmla="*/ 15289 w 753"/>
                <a:gd name="T71" fmla="*/ 266928 h 542"/>
                <a:gd name="T72" fmla="*/ 0 w 753"/>
                <a:gd name="T73" fmla="*/ 221904 h 54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753" h="542">
                  <a:moveTo>
                    <a:pt x="0" y="207"/>
                  </a:moveTo>
                  <a:lnTo>
                    <a:pt x="34" y="211"/>
                  </a:lnTo>
                  <a:lnTo>
                    <a:pt x="67" y="178"/>
                  </a:lnTo>
                  <a:lnTo>
                    <a:pt x="80" y="187"/>
                  </a:lnTo>
                  <a:lnTo>
                    <a:pt x="147" y="215"/>
                  </a:lnTo>
                  <a:lnTo>
                    <a:pt x="159" y="207"/>
                  </a:lnTo>
                  <a:lnTo>
                    <a:pt x="161" y="187"/>
                  </a:lnTo>
                  <a:lnTo>
                    <a:pt x="175" y="173"/>
                  </a:lnTo>
                  <a:lnTo>
                    <a:pt x="269" y="112"/>
                  </a:lnTo>
                  <a:lnTo>
                    <a:pt x="284" y="133"/>
                  </a:lnTo>
                  <a:lnTo>
                    <a:pt x="343" y="148"/>
                  </a:lnTo>
                  <a:lnTo>
                    <a:pt x="373" y="107"/>
                  </a:lnTo>
                  <a:lnTo>
                    <a:pt x="387" y="117"/>
                  </a:lnTo>
                  <a:lnTo>
                    <a:pt x="410" y="117"/>
                  </a:lnTo>
                  <a:lnTo>
                    <a:pt x="410" y="105"/>
                  </a:lnTo>
                  <a:lnTo>
                    <a:pt x="438" y="95"/>
                  </a:lnTo>
                  <a:lnTo>
                    <a:pt x="438" y="86"/>
                  </a:lnTo>
                  <a:lnTo>
                    <a:pt x="450" y="73"/>
                  </a:lnTo>
                  <a:lnTo>
                    <a:pt x="458" y="75"/>
                  </a:lnTo>
                  <a:lnTo>
                    <a:pt x="489" y="46"/>
                  </a:lnTo>
                  <a:lnTo>
                    <a:pt x="513" y="52"/>
                  </a:lnTo>
                  <a:lnTo>
                    <a:pt x="537" y="19"/>
                  </a:lnTo>
                  <a:lnTo>
                    <a:pt x="550" y="46"/>
                  </a:lnTo>
                  <a:lnTo>
                    <a:pt x="557" y="44"/>
                  </a:lnTo>
                  <a:lnTo>
                    <a:pt x="596" y="7"/>
                  </a:lnTo>
                  <a:lnTo>
                    <a:pt x="606" y="9"/>
                  </a:lnTo>
                  <a:lnTo>
                    <a:pt x="624" y="0"/>
                  </a:lnTo>
                  <a:lnTo>
                    <a:pt x="656" y="9"/>
                  </a:lnTo>
                  <a:lnTo>
                    <a:pt x="656" y="44"/>
                  </a:lnTo>
                  <a:lnTo>
                    <a:pt x="681" y="47"/>
                  </a:lnTo>
                  <a:lnTo>
                    <a:pt x="672" y="82"/>
                  </a:lnTo>
                  <a:lnTo>
                    <a:pt x="651" y="119"/>
                  </a:lnTo>
                  <a:lnTo>
                    <a:pt x="640" y="151"/>
                  </a:lnTo>
                  <a:lnTo>
                    <a:pt x="651" y="151"/>
                  </a:lnTo>
                  <a:lnTo>
                    <a:pt x="678" y="127"/>
                  </a:lnTo>
                  <a:lnTo>
                    <a:pt x="700" y="176"/>
                  </a:lnTo>
                  <a:lnTo>
                    <a:pt x="717" y="164"/>
                  </a:lnTo>
                  <a:lnTo>
                    <a:pt x="736" y="164"/>
                  </a:lnTo>
                  <a:lnTo>
                    <a:pt x="752" y="213"/>
                  </a:lnTo>
                  <a:lnTo>
                    <a:pt x="736" y="231"/>
                  </a:lnTo>
                  <a:lnTo>
                    <a:pt x="738" y="254"/>
                  </a:lnTo>
                  <a:lnTo>
                    <a:pt x="694" y="308"/>
                  </a:lnTo>
                  <a:lnTo>
                    <a:pt x="696" y="369"/>
                  </a:lnTo>
                  <a:lnTo>
                    <a:pt x="640" y="413"/>
                  </a:lnTo>
                  <a:lnTo>
                    <a:pt x="635" y="449"/>
                  </a:lnTo>
                  <a:lnTo>
                    <a:pt x="603" y="465"/>
                  </a:lnTo>
                  <a:lnTo>
                    <a:pt x="606" y="484"/>
                  </a:lnTo>
                  <a:lnTo>
                    <a:pt x="574" y="493"/>
                  </a:lnTo>
                  <a:lnTo>
                    <a:pt x="550" y="533"/>
                  </a:lnTo>
                  <a:lnTo>
                    <a:pt x="485" y="541"/>
                  </a:lnTo>
                  <a:lnTo>
                    <a:pt x="450" y="517"/>
                  </a:lnTo>
                  <a:lnTo>
                    <a:pt x="417" y="503"/>
                  </a:lnTo>
                  <a:lnTo>
                    <a:pt x="382" y="538"/>
                  </a:lnTo>
                  <a:lnTo>
                    <a:pt x="347" y="541"/>
                  </a:lnTo>
                  <a:lnTo>
                    <a:pt x="311" y="541"/>
                  </a:lnTo>
                  <a:lnTo>
                    <a:pt x="232" y="499"/>
                  </a:lnTo>
                  <a:lnTo>
                    <a:pt x="220" y="460"/>
                  </a:lnTo>
                  <a:lnTo>
                    <a:pt x="237" y="418"/>
                  </a:lnTo>
                  <a:lnTo>
                    <a:pt x="215" y="404"/>
                  </a:lnTo>
                  <a:lnTo>
                    <a:pt x="185" y="404"/>
                  </a:lnTo>
                  <a:lnTo>
                    <a:pt x="179" y="394"/>
                  </a:lnTo>
                  <a:lnTo>
                    <a:pt x="147" y="404"/>
                  </a:lnTo>
                  <a:lnTo>
                    <a:pt x="115" y="381"/>
                  </a:lnTo>
                  <a:lnTo>
                    <a:pt x="127" y="346"/>
                  </a:lnTo>
                  <a:lnTo>
                    <a:pt x="152" y="345"/>
                  </a:lnTo>
                  <a:lnTo>
                    <a:pt x="161" y="337"/>
                  </a:lnTo>
                  <a:lnTo>
                    <a:pt x="171" y="305"/>
                  </a:lnTo>
                  <a:lnTo>
                    <a:pt x="159" y="289"/>
                  </a:lnTo>
                  <a:lnTo>
                    <a:pt x="75" y="272"/>
                  </a:lnTo>
                  <a:lnTo>
                    <a:pt x="62" y="249"/>
                  </a:lnTo>
                  <a:lnTo>
                    <a:pt x="39" y="249"/>
                  </a:lnTo>
                  <a:lnTo>
                    <a:pt x="14" y="249"/>
                  </a:lnTo>
                  <a:lnTo>
                    <a:pt x="0" y="223"/>
                  </a:lnTo>
                  <a:lnTo>
                    <a:pt x="0" y="207"/>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7" name="Freeform 25"/>
            <p:cNvSpPr/>
            <p:nvPr/>
          </p:nvSpPr>
          <p:spPr bwMode="auto">
            <a:xfrm>
              <a:off x="4424336" y="4861203"/>
              <a:ext cx="635870" cy="694321"/>
            </a:xfrm>
            <a:custGeom>
              <a:avLst/>
              <a:gdLst>
                <a:gd name="T0" fmla="*/ 487871 w 521"/>
                <a:gd name="T1" fmla="*/ 74847 h 582"/>
                <a:gd name="T2" fmla="*/ 475838 w 521"/>
                <a:gd name="T3" fmla="*/ 22454 h 582"/>
                <a:gd name="T4" fmla="*/ 436459 w 521"/>
                <a:gd name="T5" fmla="*/ 29939 h 582"/>
                <a:gd name="T6" fmla="*/ 405830 w 521"/>
                <a:gd name="T7" fmla="*/ 49185 h 582"/>
                <a:gd name="T8" fmla="*/ 375201 w 521"/>
                <a:gd name="T9" fmla="*/ 27800 h 582"/>
                <a:gd name="T10" fmla="*/ 322695 w 521"/>
                <a:gd name="T11" fmla="*/ 35285 h 582"/>
                <a:gd name="T12" fmla="*/ 154237 w 521"/>
                <a:gd name="T13" fmla="*/ 0 h 582"/>
                <a:gd name="T14" fmla="*/ 165176 w 521"/>
                <a:gd name="T15" fmla="*/ 41701 h 582"/>
                <a:gd name="T16" fmla="*/ 89698 w 521"/>
                <a:gd name="T17" fmla="*/ 41701 h 582"/>
                <a:gd name="T18" fmla="*/ 27347 w 521"/>
                <a:gd name="T19" fmla="*/ 117617 h 582"/>
                <a:gd name="T20" fmla="*/ 53600 w 521"/>
                <a:gd name="T21" fmla="*/ 296181 h 582"/>
                <a:gd name="T22" fmla="*/ 4376 w 521"/>
                <a:gd name="T23" fmla="*/ 361404 h 582"/>
                <a:gd name="T24" fmla="*/ 68915 w 521"/>
                <a:gd name="T25" fmla="*/ 368889 h 582"/>
                <a:gd name="T26" fmla="*/ 83135 w 521"/>
                <a:gd name="T27" fmla="*/ 482229 h 582"/>
                <a:gd name="T28" fmla="*/ 135641 w 521"/>
                <a:gd name="T29" fmla="*/ 452290 h 582"/>
                <a:gd name="T30" fmla="*/ 157519 w 521"/>
                <a:gd name="T31" fmla="*/ 477952 h 582"/>
                <a:gd name="T32" fmla="*/ 212213 w 521"/>
                <a:gd name="T33" fmla="*/ 442667 h 582"/>
                <a:gd name="T34" fmla="*/ 264719 w 521"/>
                <a:gd name="T35" fmla="*/ 442667 h 582"/>
                <a:gd name="T36" fmla="*/ 292066 w 521"/>
                <a:gd name="T37" fmla="*/ 483298 h 582"/>
                <a:gd name="T38" fmla="*/ 259250 w 521"/>
                <a:gd name="T39" fmla="*/ 560284 h 582"/>
                <a:gd name="T40" fmla="*/ 259250 w 521"/>
                <a:gd name="T41" fmla="*/ 593430 h 582"/>
                <a:gd name="T42" fmla="*/ 315038 w 521"/>
                <a:gd name="T43" fmla="*/ 621231 h 582"/>
                <a:gd name="T44" fmla="*/ 353324 w 521"/>
                <a:gd name="T45" fmla="*/ 607331 h 582"/>
                <a:gd name="T46" fmla="*/ 375201 w 521"/>
                <a:gd name="T47" fmla="*/ 560284 h 582"/>
                <a:gd name="T48" fmla="*/ 413487 w 521"/>
                <a:gd name="T49" fmla="*/ 552799 h 582"/>
                <a:gd name="T50" fmla="*/ 465993 w 521"/>
                <a:gd name="T51" fmla="*/ 558145 h 582"/>
                <a:gd name="T52" fmla="*/ 458336 w 521"/>
                <a:gd name="T53" fmla="*/ 527137 h 582"/>
                <a:gd name="T54" fmla="*/ 538189 w 521"/>
                <a:gd name="T55" fmla="*/ 515376 h 582"/>
                <a:gd name="T56" fmla="*/ 556785 w 521"/>
                <a:gd name="T57" fmla="*/ 477952 h 582"/>
                <a:gd name="T58" fmla="*/ 565536 w 521"/>
                <a:gd name="T59" fmla="*/ 374235 h 582"/>
                <a:gd name="T60" fmla="*/ 530532 w 521"/>
                <a:gd name="T61" fmla="*/ 323981 h 582"/>
                <a:gd name="T62" fmla="*/ 520687 w 521"/>
                <a:gd name="T63" fmla="*/ 282280 h 582"/>
                <a:gd name="T64" fmla="*/ 500997 w 521"/>
                <a:gd name="T65" fmla="*/ 278003 h 582"/>
                <a:gd name="T66" fmla="*/ 530532 w 521"/>
                <a:gd name="T67" fmla="*/ 203156 h 582"/>
                <a:gd name="T68" fmla="*/ 543659 w 521"/>
                <a:gd name="T69" fmla="*/ 142209 h 58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21" h="582">
                  <a:moveTo>
                    <a:pt x="468" y="75"/>
                  </a:moveTo>
                  <a:lnTo>
                    <a:pt x="446" y="70"/>
                  </a:lnTo>
                  <a:lnTo>
                    <a:pt x="435" y="55"/>
                  </a:lnTo>
                  <a:lnTo>
                    <a:pt x="435" y="21"/>
                  </a:lnTo>
                  <a:lnTo>
                    <a:pt x="423" y="4"/>
                  </a:lnTo>
                  <a:lnTo>
                    <a:pt x="399" y="28"/>
                  </a:lnTo>
                  <a:lnTo>
                    <a:pt x="387" y="46"/>
                  </a:lnTo>
                  <a:lnTo>
                    <a:pt x="371" y="46"/>
                  </a:lnTo>
                  <a:lnTo>
                    <a:pt x="366" y="19"/>
                  </a:lnTo>
                  <a:lnTo>
                    <a:pt x="343" y="26"/>
                  </a:lnTo>
                  <a:lnTo>
                    <a:pt x="313" y="46"/>
                  </a:lnTo>
                  <a:lnTo>
                    <a:pt x="295" y="33"/>
                  </a:lnTo>
                  <a:lnTo>
                    <a:pt x="254" y="7"/>
                  </a:lnTo>
                  <a:lnTo>
                    <a:pt x="141" y="0"/>
                  </a:lnTo>
                  <a:lnTo>
                    <a:pt x="129" y="12"/>
                  </a:lnTo>
                  <a:lnTo>
                    <a:pt x="151" y="39"/>
                  </a:lnTo>
                  <a:lnTo>
                    <a:pt x="124" y="55"/>
                  </a:lnTo>
                  <a:lnTo>
                    <a:pt x="82" y="39"/>
                  </a:lnTo>
                  <a:lnTo>
                    <a:pt x="39" y="75"/>
                  </a:lnTo>
                  <a:lnTo>
                    <a:pt x="25" y="110"/>
                  </a:lnTo>
                  <a:lnTo>
                    <a:pt x="27" y="190"/>
                  </a:lnTo>
                  <a:lnTo>
                    <a:pt x="49" y="277"/>
                  </a:lnTo>
                  <a:lnTo>
                    <a:pt x="0" y="331"/>
                  </a:lnTo>
                  <a:lnTo>
                    <a:pt x="4" y="338"/>
                  </a:lnTo>
                  <a:lnTo>
                    <a:pt x="49" y="326"/>
                  </a:lnTo>
                  <a:lnTo>
                    <a:pt x="63" y="345"/>
                  </a:lnTo>
                  <a:lnTo>
                    <a:pt x="50" y="406"/>
                  </a:lnTo>
                  <a:lnTo>
                    <a:pt x="76" y="451"/>
                  </a:lnTo>
                  <a:lnTo>
                    <a:pt x="100" y="457"/>
                  </a:lnTo>
                  <a:lnTo>
                    <a:pt x="124" y="423"/>
                  </a:lnTo>
                  <a:lnTo>
                    <a:pt x="136" y="451"/>
                  </a:lnTo>
                  <a:lnTo>
                    <a:pt x="144" y="447"/>
                  </a:lnTo>
                  <a:lnTo>
                    <a:pt x="183" y="411"/>
                  </a:lnTo>
                  <a:lnTo>
                    <a:pt x="194" y="414"/>
                  </a:lnTo>
                  <a:lnTo>
                    <a:pt x="212" y="404"/>
                  </a:lnTo>
                  <a:lnTo>
                    <a:pt x="242" y="414"/>
                  </a:lnTo>
                  <a:lnTo>
                    <a:pt x="242" y="447"/>
                  </a:lnTo>
                  <a:lnTo>
                    <a:pt x="267" y="452"/>
                  </a:lnTo>
                  <a:lnTo>
                    <a:pt x="259" y="487"/>
                  </a:lnTo>
                  <a:lnTo>
                    <a:pt x="237" y="524"/>
                  </a:lnTo>
                  <a:lnTo>
                    <a:pt x="226" y="555"/>
                  </a:lnTo>
                  <a:lnTo>
                    <a:pt x="237" y="555"/>
                  </a:lnTo>
                  <a:lnTo>
                    <a:pt x="265" y="531"/>
                  </a:lnTo>
                  <a:lnTo>
                    <a:pt x="288" y="581"/>
                  </a:lnTo>
                  <a:lnTo>
                    <a:pt x="303" y="568"/>
                  </a:lnTo>
                  <a:lnTo>
                    <a:pt x="323" y="568"/>
                  </a:lnTo>
                  <a:lnTo>
                    <a:pt x="343" y="553"/>
                  </a:lnTo>
                  <a:lnTo>
                    <a:pt x="343" y="524"/>
                  </a:lnTo>
                  <a:lnTo>
                    <a:pt x="353" y="514"/>
                  </a:lnTo>
                  <a:lnTo>
                    <a:pt x="378" y="517"/>
                  </a:lnTo>
                  <a:lnTo>
                    <a:pt x="419" y="536"/>
                  </a:lnTo>
                  <a:lnTo>
                    <a:pt x="426" y="522"/>
                  </a:lnTo>
                  <a:lnTo>
                    <a:pt x="416" y="505"/>
                  </a:lnTo>
                  <a:lnTo>
                    <a:pt x="419" y="493"/>
                  </a:lnTo>
                  <a:lnTo>
                    <a:pt x="446" y="470"/>
                  </a:lnTo>
                  <a:lnTo>
                    <a:pt x="492" y="482"/>
                  </a:lnTo>
                  <a:lnTo>
                    <a:pt x="520" y="465"/>
                  </a:lnTo>
                  <a:lnTo>
                    <a:pt x="509" y="447"/>
                  </a:lnTo>
                  <a:lnTo>
                    <a:pt x="520" y="409"/>
                  </a:lnTo>
                  <a:lnTo>
                    <a:pt x="517" y="350"/>
                  </a:lnTo>
                  <a:lnTo>
                    <a:pt x="499" y="343"/>
                  </a:lnTo>
                  <a:lnTo>
                    <a:pt x="485" y="303"/>
                  </a:lnTo>
                  <a:lnTo>
                    <a:pt x="485" y="268"/>
                  </a:lnTo>
                  <a:lnTo>
                    <a:pt x="476" y="264"/>
                  </a:lnTo>
                  <a:lnTo>
                    <a:pt x="465" y="268"/>
                  </a:lnTo>
                  <a:lnTo>
                    <a:pt x="458" y="260"/>
                  </a:lnTo>
                  <a:lnTo>
                    <a:pt x="463" y="208"/>
                  </a:lnTo>
                  <a:lnTo>
                    <a:pt x="485" y="190"/>
                  </a:lnTo>
                  <a:lnTo>
                    <a:pt x="499" y="160"/>
                  </a:lnTo>
                  <a:lnTo>
                    <a:pt x="497" y="133"/>
                  </a:lnTo>
                  <a:lnTo>
                    <a:pt x="468" y="75"/>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8" name="Freeform 26"/>
            <p:cNvSpPr/>
            <p:nvPr/>
          </p:nvSpPr>
          <p:spPr bwMode="auto">
            <a:xfrm>
              <a:off x="4349945" y="4450278"/>
              <a:ext cx="894469" cy="547310"/>
            </a:xfrm>
            <a:custGeom>
              <a:avLst/>
              <a:gdLst>
                <a:gd name="T0" fmla="*/ 108277 w 733"/>
                <a:gd name="T1" fmla="*/ 451811 h 456"/>
                <a:gd name="T2" fmla="*/ 201242 w 733"/>
                <a:gd name="T3" fmla="*/ 430296 h 456"/>
                <a:gd name="T4" fmla="*/ 206711 w 733"/>
                <a:gd name="T5" fmla="*/ 382964 h 456"/>
                <a:gd name="T6" fmla="*/ 344518 w 733"/>
                <a:gd name="T7" fmla="*/ 377585 h 456"/>
                <a:gd name="T8" fmla="*/ 410140 w 733"/>
                <a:gd name="T9" fmla="*/ 420615 h 456"/>
                <a:gd name="T10" fmla="*/ 467013 w 733"/>
                <a:gd name="T11" fmla="*/ 390494 h 456"/>
                <a:gd name="T12" fmla="*/ 489981 w 733"/>
                <a:gd name="T13" fmla="*/ 420615 h 456"/>
                <a:gd name="T14" fmla="*/ 531541 w 733"/>
                <a:gd name="T15" fmla="*/ 375434 h 456"/>
                <a:gd name="T16" fmla="*/ 544666 w 733"/>
                <a:gd name="T17" fmla="*/ 430296 h 456"/>
                <a:gd name="T18" fmla="*/ 579665 w 733"/>
                <a:gd name="T19" fmla="*/ 451811 h 456"/>
                <a:gd name="T20" fmla="*/ 646381 w 733"/>
                <a:gd name="T21" fmla="*/ 413085 h 456"/>
                <a:gd name="T22" fmla="*/ 756845 w 733"/>
                <a:gd name="T23" fmla="*/ 346389 h 456"/>
                <a:gd name="T24" fmla="*/ 748095 w 733"/>
                <a:gd name="T25" fmla="*/ 238815 h 456"/>
                <a:gd name="T26" fmla="*/ 757939 w 733"/>
                <a:gd name="T27" fmla="*/ 201164 h 456"/>
                <a:gd name="T28" fmla="*/ 686848 w 733"/>
                <a:gd name="T29" fmla="*/ 164588 h 456"/>
                <a:gd name="T30" fmla="*/ 636537 w 733"/>
                <a:gd name="T31" fmla="*/ 164588 h 456"/>
                <a:gd name="T32" fmla="*/ 561072 w 733"/>
                <a:gd name="T33" fmla="*/ 137695 h 456"/>
                <a:gd name="T34" fmla="*/ 520604 w 733"/>
                <a:gd name="T35" fmla="*/ 97892 h 456"/>
                <a:gd name="T36" fmla="*/ 480137 w 733"/>
                <a:gd name="T37" fmla="*/ 91438 h 456"/>
                <a:gd name="T38" fmla="*/ 391547 w 733"/>
                <a:gd name="T39" fmla="*/ 91438 h 456"/>
                <a:gd name="T40" fmla="*/ 229678 w 733"/>
                <a:gd name="T41" fmla="*/ 0 h 456"/>
                <a:gd name="T42" fmla="*/ 196867 w 733"/>
                <a:gd name="T43" fmla="*/ 10757 h 456"/>
                <a:gd name="T44" fmla="*/ 95152 w 733"/>
                <a:gd name="T45" fmla="*/ 10757 h 456"/>
                <a:gd name="T46" fmla="*/ 108277 w 733"/>
                <a:gd name="T47" fmla="*/ 45181 h 456"/>
                <a:gd name="T48" fmla="*/ 155306 w 733"/>
                <a:gd name="T49" fmla="*/ 55939 h 456"/>
                <a:gd name="T50" fmla="*/ 102808 w 733"/>
                <a:gd name="T51" fmla="*/ 91438 h 456"/>
                <a:gd name="T52" fmla="*/ 102808 w 733"/>
                <a:gd name="T53" fmla="*/ 132316 h 456"/>
                <a:gd name="T54" fmla="*/ 133432 w 733"/>
                <a:gd name="T55" fmla="*/ 176422 h 456"/>
                <a:gd name="T56" fmla="*/ 168431 w 733"/>
                <a:gd name="T57" fmla="*/ 267860 h 456"/>
                <a:gd name="T58" fmla="*/ 145463 w 733"/>
                <a:gd name="T59" fmla="*/ 283996 h 456"/>
                <a:gd name="T60" fmla="*/ 20780 w 733"/>
                <a:gd name="T61" fmla="*/ 331328 h 456"/>
                <a:gd name="T62" fmla="*/ 15312 w 733"/>
                <a:gd name="T63" fmla="*/ 372206 h 456"/>
                <a:gd name="T64" fmla="*/ 39373 w 733"/>
                <a:gd name="T65" fmla="*/ 422766 h 45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33" h="456">
                  <a:moveTo>
                    <a:pt x="85" y="455"/>
                  </a:moveTo>
                  <a:lnTo>
                    <a:pt x="99" y="420"/>
                  </a:lnTo>
                  <a:lnTo>
                    <a:pt x="144" y="384"/>
                  </a:lnTo>
                  <a:lnTo>
                    <a:pt x="184" y="400"/>
                  </a:lnTo>
                  <a:lnTo>
                    <a:pt x="212" y="384"/>
                  </a:lnTo>
                  <a:lnTo>
                    <a:pt x="189" y="356"/>
                  </a:lnTo>
                  <a:lnTo>
                    <a:pt x="202" y="344"/>
                  </a:lnTo>
                  <a:lnTo>
                    <a:pt x="315" y="351"/>
                  </a:lnTo>
                  <a:lnTo>
                    <a:pt x="356" y="378"/>
                  </a:lnTo>
                  <a:lnTo>
                    <a:pt x="375" y="391"/>
                  </a:lnTo>
                  <a:lnTo>
                    <a:pt x="405" y="370"/>
                  </a:lnTo>
                  <a:lnTo>
                    <a:pt x="427" y="363"/>
                  </a:lnTo>
                  <a:lnTo>
                    <a:pt x="432" y="391"/>
                  </a:lnTo>
                  <a:lnTo>
                    <a:pt x="448" y="391"/>
                  </a:lnTo>
                  <a:lnTo>
                    <a:pt x="462" y="373"/>
                  </a:lnTo>
                  <a:lnTo>
                    <a:pt x="486" y="349"/>
                  </a:lnTo>
                  <a:lnTo>
                    <a:pt x="498" y="366"/>
                  </a:lnTo>
                  <a:lnTo>
                    <a:pt x="498" y="400"/>
                  </a:lnTo>
                  <a:lnTo>
                    <a:pt x="508" y="416"/>
                  </a:lnTo>
                  <a:lnTo>
                    <a:pt x="530" y="420"/>
                  </a:lnTo>
                  <a:lnTo>
                    <a:pt x="554" y="396"/>
                  </a:lnTo>
                  <a:lnTo>
                    <a:pt x="591" y="384"/>
                  </a:lnTo>
                  <a:lnTo>
                    <a:pt x="661" y="320"/>
                  </a:lnTo>
                  <a:lnTo>
                    <a:pt x="692" y="322"/>
                  </a:lnTo>
                  <a:lnTo>
                    <a:pt x="732" y="310"/>
                  </a:lnTo>
                  <a:lnTo>
                    <a:pt x="684" y="222"/>
                  </a:lnTo>
                  <a:lnTo>
                    <a:pt x="699" y="195"/>
                  </a:lnTo>
                  <a:lnTo>
                    <a:pt x="693" y="187"/>
                  </a:lnTo>
                  <a:lnTo>
                    <a:pt x="670" y="178"/>
                  </a:lnTo>
                  <a:lnTo>
                    <a:pt x="628" y="153"/>
                  </a:lnTo>
                  <a:lnTo>
                    <a:pt x="608" y="141"/>
                  </a:lnTo>
                  <a:lnTo>
                    <a:pt x="582" y="153"/>
                  </a:lnTo>
                  <a:lnTo>
                    <a:pt x="552" y="128"/>
                  </a:lnTo>
                  <a:lnTo>
                    <a:pt x="513" y="128"/>
                  </a:lnTo>
                  <a:lnTo>
                    <a:pt x="483" y="114"/>
                  </a:lnTo>
                  <a:lnTo>
                    <a:pt x="476" y="91"/>
                  </a:lnTo>
                  <a:lnTo>
                    <a:pt x="462" y="73"/>
                  </a:lnTo>
                  <a:lnTo>
                    <a:pt x="439" y="85"/>
                  </a:lnTo>
                  <a:lnTo>
                    <a:pt x="420" y="78"/>
                  </a:lnTo>
                  <a:lnTo>
                    <a:pt x="358" y="85"/>
                  </a:lnTo>
                  <a:lnTo>
                    <a:pt x="292" y="70"/>
                  </a:lnTo>
                  <a:lnTo>
                    <a:pt x="210" y="0"/>
                  </a:lnTo>
                  <a:lnTo>
                    <a:pt x="188" y="16"/>
                  </a:lnTo>
                  <a:lnTo>
                    <a:pt x="180" y="10"/>
                  </a:lnTo>
                  <a:lnTo>
                    <a:pt x="162" y="10"/>
                  </a:lnTo>
                  <a:lnTo>
                    <a:pt x="87" y="10"/>
                  </a:lnTo>
                  <a:lnTo>
                    <a:pt x="78" y="20"/>
                  </a:lnTo>
                  <a:lnTo>
                    <a:pt x="99" y="42"/>
                  </a:lnTo>
                  <a:lnTo>
                    <a:pt x="122" y="46"/>
                  </a:lnTo>
                  <a:lnTo>
                    <a:pt x="142" y="52"/>
                  </a:lnTo>
                  <a:lnTo>
                    <a:pt x="133" y="68"/>
                  </a:lnTo>
                  <a:lnTo>
                    <a:pt x="94" y="85"/>
                  </a:lnTo>
                  <a:lnTo>
                    <a:pt x="87" y="114"/>
                  </a:lnTo>
                  <a:lnTo>
                    <a:pt x="94" y="123"/>
                  </a:lnTo>
                  <a:lnTo>
                    <a:pt x="99" y="160"/>
                  </a:lnTo>
                  <a:lnTo>
                    <a:pt x="122" y="164"/>
                  </a:lnTo>
                  <a:lnTo>
                    <a:pt x="144" y="192"/>
                  </a:lnTo>
                  <a:lnTo>
                    <a:pt x="154" y="249"/>
                  </a:lnTo>
                  <a:lnTo>
                    <a:pt x="147" y="267"/>
                  </a:lnTo>
                  <a:lnTo>
                    <a:pt x="133" y="264"/>
                  </a:lnTo>
                  <a:lnTo>
                    <a:pt x="90" y="295"/>
                  </a:lnTo>
                  <a:lnTo>
                    <a:pt x="19" y="308"/>
                  </a:lnTo>
                  <a:lnTo>
                    <a:pt x="0" y="327"/>
                  </a:lnTo>
                  <a:lnTo>
                    <a:pt x="14" y="346"/>
                  </a:lnTo>
                  <a:lnTo>
                    <a:pt x="16" y="388"/>
                  </a:lnTo>
                  <a:lnTo>
                    <a:pt x="36" y="393"/>
                  </a:lnTo>
                  <a:lnTo>
                    <a:pt x="85" y="455"/>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9" name="Freeform 27"/>
            <p:cNvSpPr/>
            <p:nvPr/>
          </p:nvSpPr>
          <p:spPr bwMode="auto">
            <a:xfrm>
              <a:off x="4470388" y="6180768"/>
              <a:ext cx="288710" cy="258599"/>
            </a:xfrm>
            <a:custGeom>
              <a:avLst/>
              <a:gdLst>
                <a:gd name="T0" fmla="*/ 257675 w 238"/>
                <a:gd name="T1" fmla="*/ 38809 h 215"/>
                <a:gd name="T2" fmla="*/ 208749 w 238"/>
                <a:gd name="T3" fmla="*/ 118583 h 215"/>
                <a:gd name="T4" fmla="*/ 208749 w 238"/>
                <a:gd name="T5" fmla="*/ 155235 h 215"/>
                <a:gd name="T6" fmla="*/ 114160 w 238"/>
                <a:gd name="T7" fmla="*/ 230697 h 215"/>
                <a:gd name="T8" fmla="*/ 19570 w 238"/>
                <a:gd name="T9" fmla="*/ 196200 h 215"/>
                <a:gd name="T10" fmla="*/ 0 w 238"/>
                <a:gd name="T11" fmla="*/ 129363 h 215"/>
                <a:gd name="T12" fmla="*/ 4349 w 238"/>
                <a:gd name="T13" fmla="*/ 97022 h 215"/>
                <a:gd name="T14" fmla="*/ 58711 w 238"/>
                <a:gd name="T15" fmla="*/ 46355 h 215"/>
                <a:gd name="T16" fmla="*/ 75019 w 238"/>
                <a:gd name="T17" fmla="*/ 30185 h 215"/>
                <a:gd name="T18" fmla="*/ 163085 w 238"/>
                <a:gd name="T19" fmla="*/ 17248 h 215"/>
                <a:gd name="T20" fmla="*/ 202226 w 238"/>
                <a:gd name="T21" fmla="*/ 12936 h 215"/>
                <a:gd name="T22" fmla="*/ 215273 w 238"/>
                <a:gd name="T23" fmla="*/ 0 h 215"/>
                <a:gd name="T24" fmla="*/ 243541 w 238"/>
                <a:gd name="T25" fmla="*/ 4312 h 215"/>
                <a:gd name="T26" fmla="*/ 257675 w 238"/>
                <a:gd name="T27" fmla="*/ 38809 h 21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38" h="215">
                  <a:moveTo>
                    <a:pt x="237" y="36"/>
                  </a:moveTo>
                  <a:lnTo>
                    <a:pt x="192" y="110"/>
                  </a:lnTo>
                  <a:lnTo>
                    <a:pt x="192" y="144"/>
                  </a:lnTo>
                  <a:lnTo>
                    <a:pt x="105" y="214"/>
                  </a:lnTo>
                  <a:lnTo>
                    <a:pt x="18" y="182"/>
                  </a:lnTo>
                  <a:lnTo>
                    <a:pt x="0" y="120"/>
                  </a:lnTo>
                  <a:lnTo>
                    <a:pt x="4" y="90"/>
                  </a:lnTo>
                  <a:lnTo>
                    <a:pt x="54" y="43"/>
                  </a:lnTo>
                  <a:lnTo>
                    <a:pt x="69" y="28"/>
                  </a:lnTo>
                  <a:lnTo>
                    <a:pt x="150" y="16"/>
                  </a:lnTo>
                  <a:lnTo>
                    <a:pt x="186" y="12"/>
                  </a:lnTo>
                  <a:lnTo>
                    <a:pt x="198" y="0"/>
                  </a:lnTo>
                  <a:lnTo>
                    <a:pt x="224" y="4"/>
                  </a:lnTo>
                  <a:lnTo>
                    <a:pt x="237" y="36"/>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0" name="Oval 28"/>
            <p:cNvSpPr>
              <a:spLocks noChangeArrowheads="1"/>
            </p:cNvSpPr>
            <p:nvPr/>
          </p:nvSpPr>
          <p:spPr bwMode="auto">
            <a:xfrm>
              <a:off x="5495928" y="4526441"/>
              <a:ext cx="74392" cy="72620"/>
            </a:xfrm>
            <a:prstGeom prst="ellipse">
              <a:avLst/>
            </a:prstGeom>
            <a:solidFill>
              <a:schemeClr val="bg1">
                <a:lumMod val="75000"/>
              </a:schemeClr>
            </a:solidFill>
            <a:ln w="9525">
              <a:solidFill>
                <a:sysClr val="window" lastClr="FFFFFF"/>
              </a:solidFill>
              <a:round/>
            </a:ln>
            <a:effectLst/>
          </p:spPr>
          <p:txBody>
            <a:bodyPr lIns="52121" tIns="26060" rIns="52121" bIns="2606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zh-CN" sz="1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1" name="Freeform 29"/>
            <p:cNvSpPr/>
            <p:nvPr/>
          </p:nvSpPr>
          <p:spPr bwMode="auto">
            <a:xfrm>
              <a:off x="2743441" y="3251157"/>
              <a:ext cx="1581707" cy="1323106"/>
            </a:xfrm>
            <a:custGeom>
              <a:avLst/>
              <a:gdLst>
                <a:gd name="T0" fmla="*/ 0 w 1299"/>
                <a:gd name="T1" fmla="*/ 221747 h 1107"/>
                <a:gd name="T2" fmla="*/ 53475 w 1299"/>
                <a:gd name="T3" fmla="*/ 168185 h 1107"/>
                <a:gd name="T4" fmla="*/ 218266 w 1299"/>
                <a:gd name="T5" fmla="*/ 76058 h 1107"/>
                <a:gd name="T6" fmla="*/ 258645 w 1299"/>
                <a:gd name="T7" fmla="*/ 20354 h 1107"/>
                <a:gd name="T8" fmla="*/ 293568 w 1299"/>
                <a:gd name="T9" fmla="*/ 2142 h 1107"/>
                <a:gd name="T10" fmla="*/ 356865 w 1299"/>
                <a:gd name="T11" fmla="*/ 41778 h 1107"/>
                <a:gd name="T12" fmla="*/ 362322 w 1299"/>
                <a:gd name="T13" fmla="*/ 159615 h 1107"/>
                <a:gd name="T14" fmla="*/ 449628 w 1299"/>
                <a:gd name="T15" fmla="*/ 261382 h 1107"/>
                <a:gd name="T16" fmla="*/ 591501 w 1299"/>
                <a:gd name="T17" fmla="*/ 227103 h 1107"/>
                <a:gd name="T18" fmla="*/ 629698 w 1299"/>
                <a:gd name="T19" fmla="*/ 256026 h 1107"/>
                <a:gd name="T20" fmla="*/ 566400 w 1299"/>
                <a:gd name="T21" fmla="*/ 320301 h 1107"/>
                <a:gd name="T22" fmla="*/ 632972 w 1299"/>
                <a:gd name="T23" fmla="*/ 387789 h 1107"/>
                <a:gd name="T24" fmla="*/ 664620 w 1299"/>
                <a:gd name="T25" fmla="*/ 397430 h 1107"/>
                <a:gd name="T26" fmla="*/ 697360 w 1299"/>
                <a:gd name="T27" fmla="*/ 446707 h 1107"/>
                <a:gd name="T28" fmla="*/ 825046 w 1299"/>
                <a:gd name="T29" fmla="*/ 448849 h 1107"/>
                <a:gd name="T30" fmla="*/ 947275 w 1299"/>
                <a:gd name="T31" fmla="*/ 400644 h 1107"/>
                <a:gd name="T32" fmla="*/ 959279 w 1299"/>
                <a:gd name="T33" fmla="*/ 477773 h 1107"/>
                <a:gd name="T34" fmla="*/ 926539 w 1299"/>
                <a:gd name="T35" fmla="*/ 519551 h 1107"/>
                <a:gd name="T36" fmla="*/ 916717 w 1299"/>
                <a:gd name="T37" fmla="*/ 581683 h 1107"/>
                <a:gd name="T38" fmla="*/ 1007298 w 1299"/>
                <a:gd name="T39" fmla="*/ 617034 h 1107"/>
                <a:gd name="T40" fmla="*/ 1096787 w 1299"/>
                <a:gd name="T41" fmla="*/ 770221 h 1107"/>
                <a:gd name="T42" fmla="*/ 1136075 w 1299"/>
                <a:gd name="T43" fmla="*/ 832353 h 1107"/>
                <a:gd name="T44" fmla="*/ 1181911 w 1299"/>
                <a:gd name="T45" fmla="*/ 863419 h 1107"/>
                <a:gd name="T46" fmla="*/ 1196098 w 1299"/>
                <a:gd name="T47" fmla="*/ 826997 h 1107"/>
                <a:gd name="T48" fmla="*/ 1241934 w 1299"/>
                <a:gd name="T49" fmla="*/ 775577 h 1107"/>
                <a:gd name="T50" fmla="*/ 1196098 w 1299"/>
                <a:gd name="T51" fmla="*/ 738084 h 1107"/>
                <a:gd name="T52" fmla="*/ 1222290 w 1299"/>
                <a:gd name="T53" fmla="*/ 642744 h 1107"/>
                <a:gd name="T54" fmla="*/ 1268126 w 1299"/>
                <a:gd name="T55" fmla="*/ 652385 h 1107"/>
                <a:gd name="T56" fmla="*/ 1360889 w 1299"/>
                <a:gd name="T57" fmla="*/ 709160 h 1107"/>
                <a:gd name="T58" fmla="*/ 1416547 w 1299"/>
                <a:gd name="T59" fmla="*/ 764865 h 1107"/>
                <a:gd name="T60" fmla="*/ 1405633 w 1299"/>
                <a:gd name="T61" fmla="*/ 839852 h 1107"/>
                <a:gd name="T62" fmla="*/ 1334697 w 1299"/>
                <a:gd name="T63" fmla="*/ 863419 h 1107"/>
                <a:gd name="T64" fmla="*/ 1324875 w 1299"/>
                <a:gd name="T65" fmla="*/ 882701 h 1107"/>
                <a:gd name="T66" fmla="*/ 1273582 w 1299"/>
                <a:gd name="T67" fmla="*/ 903055 h 1107"/>
                <a:gd name="T68" fmla="*/ 1214651 w 1299"/>
                <a:gd name="T69" fmla="*/ 889129 h 1107"/>
                <a:gd name="T70" fmla="*/ 1214651 w 1299"/>
                <a:gd name="T71" fmla="*/ 915910 h 1107"/>
                <a:gd name="T72" fmla="*/ 1190641 w 1299"/>
                <a:gd name="T73" fmla="*/ 955546 h 1107"/>
                <a:gd name="T74" fmla="*/ 1201555 w 1299"/>
                <a:gd name="T75" fmla="*/ 1030532 h 1107"/>
                <a:gd name="T76" fmla="*/ 1207011 w 1299"/>
                <a:gd name="T77" fmla="*/ 1066954 h 1107"/>
                <a:gd name="T78" fmla="*/ 1141531 w 1299"/>
                <a:gd name="T79" fmla="*/ 1079809 h 1107"/>
                <a:gd name="T80" fmla="*/ 1149171 w 1299"/>
                <a:gd name="T81" fmla="*/ 1146226 h 1107"/>
                <a:gd name="T82" fmla="*/ 1113157 w 1299"/>
                <a:gd name="T83" fmla="*/ 1173007 h 1107"/>
                <a:gd name="T84" fmla="*/ 1034581 w 1299"/>
                <a:gd name="T85" fmla="*/ 1179435 h 1107"/>
                <a:gd name="T86" fmla="*/ 1000750 w 1299"/>
                <a:gd name="T87" fmla="*/ 1120516 h 1107"/>
                <a:gd name="T88" fmla="*/ 961462 w 1299"/>
                <a:gd name="T89" fmla="*/ 1120516 h 1107"/>
                <a:gd name="T90" fmla="*/ 886160 w 1299"/>
                <a:gd name="T91" fmla="*/ 1057313 h 1107"/>
                <a:gd name="T92" fmla="*/ 870882 w 1299"/>
                <a:gd name="T93" fmla="*/ 1000538 h 1107"/>
                <a:gd name="T94" fmla="*/ 789032 w 1299"/>
                <a:gd name="T95" fmla="*/ 1030532 h 1107"/>
                <a:gd name="T96" fmla="*/ 768296 w 1299"/>
                <a:gd name="T97" fmla="*/ 1062669 h 1107"/>
                <a:gd name="T98" fmla="*/ 683173 w 1299"/>
                <a:gd name="T99" fmla="*/ 1015535 h 1107"/>
                <a:gd name="T100" fmla="*/ 679899 w 1299"/>
                <a:gd name="T101" fmla="*/ 968400 h 1107"/>
                <a:gd name="T102" fmla="*/ 735557 w 1299"/>
                <a:gd name="T103" fmla="*/ 1000538 h 1107"/>
                <a:gd name="T104" fmla="*/ 758475 w 1299"/>
                <a:gd name="T105" fmla="*/ 935192 h 1107"/>
                <a:gd name="T106" fmla="*/ 808676 w 1299"/>
                <a:gd name="T107" fmla="*/ 889129 h 1107"/>
                <a:gd name="T108" fmla="*/ 850146 w 1299"/>
                <a:gd name="T109" fmla="*/ 824854 h 1107"/>
                <a:gd name="T110" fmla="*/ 830502 w 1299"/>
                <a:gd name="T111" fmla="*/ 723087 h 1107"/>
                <a:gd name="T112" fmla="*/ 753018 w 1299"/>
                <a:gd name="T113" fmla="*/ 581683 h 1107"/>
                <a:gd name="T114" fmla="*/ 670077 w 1299"/>
                <a:gd name="T115" fmla="*/ 550617 h 1107"/>
                <a:gd name="T116" fmla="*/ 579496 w 1299"/>
                <a:gd name="T117" fmla="*/ 448849 h 1107"/>
                <a:gd name="T118" fmla="*/ 433258 w 1299"/>
                <a:gd name="T119" fmla="*/ 409213 h 1107"/>
                <a:gd name="T120" fmla="*/ 318668 w 1299"/>
                <a:gd name="T121" fmla="*/ 422068 h 1107"/>
                <a:gd name="T122" fmla="*/ 228088 w 1299"/>
                <a:gd name="T123" fmla="*/ 457419 h 1107"/>
                <a:gd name="T124" fmla="*/ 136416 w 1299"/>
                <a:gd name="T125" fmla="*/ 402786 h 1107"/>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299" h="1107">
                  <a:moveTo>
                    <a:pt x="11" y="350"/>
                  </a:moveTo>
                  <a:lnTo>
                    <a:pt x="0" y="207"/>
                  </a:lnTo>
                  <a:lnTo>
                    <a:pt x="7" y="177"/>
                  </a:lnTo>
                  <a:lnTo>
                    <a:pt x="49" y="157"/>
                  </a:lnTo>
                  <a:lnTo>
                    <a:pt x="107" y="109"/>
                  </a:lnTo>
                  <a:lnTo>
                    <a:pt x="200" y="71"/>
                  </a:lnTo>
                  <a:lnTo>
                    <a:pt x="237" y="55"/>
                  </a:lnTo>
                  <a:lnTo>
                    <a:pt x="237" y="19"/>
                  </a:lnTo>
                  <a:lnTo>
                    <a:pt x="254" y="0"/>
                  </a:lnTo>
                  <a:lnTo>
                    <a:pt x="269" y="2"/>
                  </a:lnTo>
                  <a:lnTo>
                    <a:pt x="329" y="11"/>
                  </a:lnTo>
                  <a:lnTo>
                    <a:pt x="327" y="39"/>
                  </a:lnTo>
                  <a:lnTo>
                    <a:pt x="339" y="82"/>
                  </a:lnTo>
                  <a:lnTo>
                    <a:pt x="332" y="149"/>
                  </a:lnTo>
                  <a:lnTo>
                    <a:pt x="383" y="226"/>
                  </a:lnTo>
                  <a:lnTo>
                    <a:pt x="412" y="244"/>
                  </a:lnTo>
                  <a:lnTo>
                    <a:pt x="454" y="212"/>
                  </a:lnTo>
                  <a:lnTo>
                    <a:pt x="542" y="212"/>
                  </a:lnTo>
                  <a:lnTo>
                    <a:pt x="563" y="219"/>
                  </a:lnTo>
                  <a:lnTo>
                    <a:pt x="577" y="239"/>
                  </a:lnTo>
                  <a:lnTo>
                    <a:pt x="567" y="261"/>
                  </a:lnTo>
                  <a:lnTo>
                    <a:pt x="519" y="299"/>
                  </a:lnTo>
                  <a:lnTo>
                    <a:pt x="524" y="320"/>
                  </a:lnTo>
                  <a:lnTo>
                    <a:pt x="580" y="362"/>
                  </a:lnTo>
                  <a:lnTo>
                    <a:pt x="602" y="362"/>
                  </a:lnTo>
                  <a:lnTo>
                    <a:pt x="609" y="371"/>
                  </a:lnTo>
                  <a:lnTo>
                    <a:pt x="604" y="389"/>
                  </a:lnTo>
                  <a:lnTo>
                    <a:pt x="639" y="417"/>
                  </a:lnTo>
                  <a:lnTo>
                    <a:pt x="722" y="429"/>
                  </a:lnTo>
                  <a:lnTo>
                    <a:pt x="756" y="419"/>
                  </a:lnTo>
                  <a:lnTo>
                    <a:pt x="807" y="369"/>
                  </a:lnTo>
                  <a:lnTo>
                    <a:pt x="868" y="374"/>
                  </a:lnTo>
                  <a:lnTo>
                    <a:pt x="893" y="412"/>
                  </a:lnTo>
                  <a:lnTo>
                    <a:pt x="879" y="446"/>
                  </a:lnTo>
                  <a:lnTo>
                    <a:pt x="881" y="465"/>
                  </a:lnTo>
                  <a:lnTo>
                    <a:pt x="849" y="485"/>
                  </a:lnTo>
                  <a:lnTo>
                    <a:pt x="836" y="502"/>
                  </a:lnTo>
                  <a:lnTo>
                    <a:pt x="840" y="543"/>
                  </a:lnTo>
                  <a:lnTo>
                    <a:pt x="898" y="585"/>
                  </a:lnTo>
                  <a:lnTo>
                    <a:pt x="923" y="576"/>
                  </a:lnTo>
                  <a:lnTo>
                    <a:pt x="988" y="660"/>
                  </a:lnTo>
                  <a:lnTo>
                    <a:pt x="1005" y="719"/>
                  </a:lnTo>
                  <a:lnTo>
                    <a:pt x="996" y="752"/>
                  </a:lnTo>
                  <a:lnTo>
                    <a:pt x="1041" y="777"/>
                  </a:lnTo>
                  <a:lnTo>
                    <a:pt x="1041" y="794"/>
                  </a:lnTo>
                  <a:lnTo>
                    <a:pt x="1083" y="806"/>
                  </a:lnTo>
                  <a:lnTo>
                    <a:pt x="1096" y="806"/>
                  </a:lnTo>
                  <a:lnTo>
                    <a:pt x="1096" y="772"/>
                  </a:lnTo>
                  <a:lnTo>
                    <a:pt x="1128" y="765"/>
                  </a:lnTo>
                  <a:lnTo>
                    <a:pt x="1138" y="724"/>
                  </a:lnTo>
                  <a:lnTo>
                    <a:pt x="1113" y="707"/>
                  </a:lnTo>
                  <a:lnTo>
                    <a:pt x="1096" y="689"/>
                  </a:lnTo>
                  <a:lnTo>
                    <a:pt x="1103" y="612"/>
                  </a:lnTo>
                  <a:lnTo>
                    <a:pt x="1120" y="600"/>
                  </a:lnTo>
                  <a:lnTo>
                    <a:pt x="1151" y="614"/>
                  </a:lnTo>
                  <a:lnTo>
                    <a:pt x="1162" y="609"/>
                  </a:lnTo>
                  <a:lnTo>
                    <a:pt x="1170" y="623"/>
                  </a:lnTo>
                  <a:lnTo>
                    <a:pt x="1247" y="662"/>
                  </a:lnTo>
                  <a:lnTo>
                    <a:pt x="1290" y="689"/>
                  </a:lnTo>
                  <a:lnTo>
                    <a:pt x="1298" y="714"/>
                  </a:lnTo>
                  <a:lnTo>
                    <a:pt x="1275" y="747"/>
                  </a:lnTo>
                  <a:lnTo>
                    <a:pt x="1288" y="784"/>
                  </a:lnTo>
                  <a:lnTo>
                    <a:pt x="1280" y="801"/>
                  </a:lnTo>
                  <a:lnTo>
                    <a:pt x="1223" y="806"/>
                  </a:lnTo>
                  <a:lnTo>
                    <a:pt x="1211" y="812"/>
                  </a:lnTo>
                  <a:lnTo>
                    <a:pt x="1214" y="824"/>
                  </a:lnTo>
                  <a:lnTo>
                    <a:pt x="1214" y="838"/>
                  </a:lnTo>
                  <a:lnTo>
                    <a:pt x="1167" y="843"/>
                  </a:lnTo>
                  <a:lnTo>
                    <a:pt x="1143" y="830"/>
                  </a:lnTo>
                  <a:lnTo>
                    <a:pt x="1113" y="830"/>
                  </a:lnTo>
                  <a:lnTo>
                    <a:pt x="1106" y="838"/>
                  </a:lnTo>
                  <a:lnTo>
                    <a:pt x="1113" y="855"/>
                  </a:lnTo>
                  <a:lnTo>
                    <a:pt x="1096" y="873"/>
                  </a:lnTo>
                  <a:lnTo>
                    <a:pt x="1091" y="892"/>
                  </a:lnTo>
                  <a:lnTo>
                    <a:pt x="1120" y="917"/>
                  </a:lnTo>
                  <a:lnTo>
                    <a:pt x="1101" y="962"/>
                  </a:lnTo>
                  <a:lnTo>
                    <a:pt x="1108" y="983"/>
                  </a:lnTo>
                  <a:lnTo>
                    <a:pt x="1106" y="996"/>
                  </a:lnTo>
                  <a:lnTo>
                    <a:pt x="1070" y="996"/>
                  </a:lnTo>
                  <a:lnTo>
                    <a:pt x="1046" y="1008"/>
                  </a:lnTo>
                  <a:lnTo>
                    <a:pt x="1065" y="1032"/>
                  </a:lnTo>
                  <a:lnTo>
                    <a:pt x="1053" y="1070"/>
                  </a:lnTo>
                  <a:lnTo>
                    <a:pt x="1016" y="1077"/>
                  </a:lnTo>
                  <a:lnTo>
                    <a:pt x="1020" y="1095"/>
                  </a:lnTo>
                  <a:lnTo>
                    <a:pt x="1010" y="1106"/>
                  </a:lnTo>
                  <a:lnTo>
                    <a:pt x="948" y="1101"/>
                  </a:lnTo>
                  <a:lnTo>
                    <a:pt x="923" y="1084"/>
                  </a:lnTo>
                  <a:lnTo>
                    <a:pt x="917" y="1046"/>
                  </a:lnTo>
                  <a:lnTo>
                    <a:pt x="903" y="1029"/>
                  </a:lnTo>
                  <a:lnTo>
                    <a:pt x="881" y="1046"/>
                  </a:lnTo>
                  <a:lnTo>
                    <a:pt x="840" y="1008"/>
                  </a:lnTo>
                  <a:lnTo>
                    <a:pt x="812" y="987"/>
                  </a:lnTo>
                  <a:lnTo>
                    <a:pt x="807" y="958"/>
                  </a:lnTo>
                  <a:lnTo>
                    <a:pt x="798" y="934"/>
                  </a:lnTo>
                  <a:lnTo>
                    <a:pt x="782" y="934"/>
                  </a:lnTo>
                  <a:lnTo>
                    <a:pt x="723" y="962"/>
                  </a:lnTo>
                  <a:lnTo>
                    <a:pt x="726" y="992"/>
                  </a:lnTo>
                  <a:lnTo>
                    <a:pt x="704" y="992"/>
                  </a:lnTo>
                  <a:lnTo>
                    <a:pt x="666" y="953"/>
                  </a:lnTo>
                  <a:lnTo>
                    <a:pt x="626" y="948"/>
                  </a:lnTo>
                  <a:lnTo>
                    <a:pt x="611" y="927"/>
                  </a:lnTo>
                  <a:lnTo>
                    <a:pt x="623" y="904"/>
                  </a:lnTo>
                  <a:lnTo>
                    <a:pt x="646" y="924"/>
                  </a:lnTo>
                  <a:lnTo>
                    <a:pt x="674" y="934"/>
                  </a:lnTo>
                  <a:lnTo>
                    <a:pt x="695" y="915"/>
                  </a:lnTo>
                  <a:lnTo>
                    <a:pt x="695" y="873"/>
                  </a:lnTo>
                  <a:lnTo>
                    <a:pt x="722" y="850"/>
                  </a:lnTo>
                  <a:lnTo>
                    <a:pt x="741" y="830"/>
                  </a:lnTo>
                  <a:lnTo>
                    <a:pt x="731" y="806"/>
                  </a:lnTo>
                  <a:lnTo>
                    <a:pt x="779" y="770"/>
                  </a:lnTo>
                  <a:lnTo>
                    <a:pt x="786" y="707"/>
                  </a:lnTo>
                  <a:lnTo>
                    <a:pt x="761" y="675"/>
                  </a:lnTo>
                  <a:lnTo>
                    <a:pt x="750" y="623"/>
                  </a:lnTo>
                  <a:lnTo>
                    <a:pt x="690" y="543"/>
                  </a:lnTo>
                  <a:lnTo>
                    <a:pt x="658" y="554"/>
                  </a:lnTo>
                  <a:lnTo>
                    <a:pt x="614" y="514"/>
                  </a:lnTo>
                  <a:lnTo>
                    <a:pt x="554" y="477"/>
                  </a:lnTo>
                  <a:lnTo>
                    <a:pt x="531" y="419"/>
                  </a:lnTo>
                  <a:lnTo>
                    <a:pt x="483" y="436"/>
                  </a:lnTo>
                  <a:lnTo>
                    <a:pt x="397" y="382"/>
                  </a:lnTo>
                  <a:lnTo>
                    <a:pt x="355" y="404"/>
                  </a:lnTo>
                  <a:lnTo>
                    <a:pt x="292" y="394"/>
                  </a:lnTo>
                  <a:lnTo>
                    <a:pt x="242" y="424"/>
                  </a:lnTo>
                  <a:lnTo>
                    <a:pt x="209" y="427"/>
                  </a:lnTo>
                  <a:lnTo>
                    <a:pt x="159" y="397"/>
                  </a:lnTo>
                  <a:lnTo>
                    <a:pt x="125" y="376"/>
                  </a:lnTo>
                  <a:lnTo>
                    <a:pt x="11" y="350"/>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2" name="Freeform 30"/>
            <p:cNvSpPr/>
            <p:nvPr/>
          </p:nvSpPr>
          <p:spPr bwMode="auto">
            <a:xfrm>
              <a:off x="4016954" y="3635513"/>
              <a:ext cx="591590" cy="1013142"/>
            </a:xfrm>
            <a:custGeom>
              <a:avLst/>
              <a:gdLst>
                <a:gd name="T0" fmla="*/ 441121 w 482"/>
                <a:gd name="T1" fmla="*/ 539054 h 849"/>
                <a:gd name="T2" fmla="*/ 429020 w 482"/>
                <a:gd name="T3" fmla="*/ 306962 h 849"/>
                <a:gd name="T4" fmla="*/ 466422 w 482"/>
                <a:gd name="T5" fmla="*/ 227815 h 849"/>
                <a:gd name="T6" fmla="*/ 463122 w 482"/>
                <a:gd name="T7" fmla="*/ 121929 h 849"/>
                <a:gd name="T8" fmla="*/ 485123 w 482"/>
                <a:gd name="T9" fmla="*/ 47060 h 849"/>
                <a:gd name="T10" fmla="*/ 468622 w 482"/>
                <a:gd name="T11" fmla="*/ 0 h 849"/>
                <a:gd name="T12" fmla="*/ 388318 w 482"/>
                <a:gd name="T13" fmla="*/ 26739 h 849"/>
                <a:gd name="T14" fmla="*/ 359717 w 482"/>
                <a:gd name="T15" fmla="*/ 91982 h 849"/>
                <a:gd name="T16" fmla="*/ 328916 w 482"/>
                <a:gd name="T17" fmla="*/ 116581 h 849"/>
                <a:gd name="T18" fmla="*/ 225511 w 482"/>
                <a:gd name="T19" fmla="*/ 232093 h 849"/>
                <a:gd name="T20" fmla="*/ 149607 w 482"/>
                <a:gd name="T21" fmla="*/ 227815 h 849"/>
                <a:gd name="T22" fmla="*/ 129806 w 482"/>
                <a:gd name="T23" fmla="*/ 302683 h 849"/>
                <a:gd name="T24" fmla="*/ 225511 w 482"/>
                <a:gd name="T25" fmla="*/ 360439 h 849"/>
                <a:gd name="T26" fmla="*/ 282713 w 482"/>
                <a:gd name="T27" fmla="*/ 416056 h 849"/>
                <a:gd name="T28" fmla="*/ 271713 w 482"/>
                <a:gd name="T29" fmla="*/ 489855 h 849"/>
                <a:gd name="T30" fmla="*/ 199109 w 482"/>
                <a:gd name="T31" fmla="*/ 513385 h 849"/>
                <a:gd name="T32" fmla="*/ 188109 w 482"/>
                <a:gd name="T33" fmla="*/ 531568 h 849"/>
                <a:gd name="T34" fmla="*/ 134206 w 482"/>
                <a:gd name="T35" fmla="*/ 552959 h 849"/>
                <a:gd name="T36" fmla="*/ 74804 w 482"/>
                <a:gd name="T37" fmla="*/ 539054 h 849"/>
                <a:gd name="T38" fmla="*/ 74804 w 482"/>
                <a:gd name="T39" fmla="*/ 565793 h 849"/>
                <a:gd name="T40" fmla="*/ 49502 w 482"/>
                <a:gd name="T41" fmla="*/ 605367 h 849"/>
                <a:gd name="T42" fmla="*/ 60503 w 482"/>
                <a:gd name="T43" fmla="*/ 680235 h 849"/>
                <a:gd name="T44" fmla="*/ 66003 w 482"/>
                <a:gd name="T45" fmla="*/ 716600 h 849"/>
                <a:gd name="T46" fmla="*/ 0 w 482"/>
                <a:gd name="T47" fmla="*/ 729435 h 849"/>
                <a:gd name="T48" fmla="*/ 7700 w 482"/>
                <a:gd name="T49" fmla="*/ 795747 h 849"/>
                <a:gd name="T50" fmla="*/ 33002 w 482"/>
                <a:gd name="T51" fmla="*/ 822486 h 849"/>
                <a:gd name="T52" fmla="*/ 124306 w 482"/>
                <a:gd name="T53" fmla="*/ 811790 h 849"/>
                <a:gd name="T54" fmla="*/ 144107 w 482"/>
                <a:gd name="T55" fmla="*/ 833181 h 849"/>
                <a:gd name="T56" fmla="*/ 234311 w 482"/>
                <a:gd name="T57" fmla="*/ 871685 h 849"/>
                <a:gd name="T58" fmla="*/ 348716 w 482"/>
                <a:gd name="T59" fmla="*/ 884520 h 849"/>
                <a:gd name="T60" fmla="*/ 403719 w 482"/>
                <a:gd name="T61" fmla="*/ 897354 h 849"/>
                <a:gd name="T62" fmla="*/ 391618 w 482"/>
                <a:gd name="T63" fmla="*/ 847086 h 849"/>
                <a:gd name="T64" fmla="*/ 441121 w 482"/>
                <a:gd name="T65" fmla="*/ 798956 h 849"/>
                <a:gd name="T66" fmla="*/ 429020 w 482"/>
                <a:gd name="T67" fmla="*/ 775426 h 849"/>
                <a:gd name="T68" fmla="*/ 380618 w 482"/>
                <a:gd name="T69" fmla="*/ 745478 h 849"/>
                <a:gd name="T70" fmla="*/ 474122 w 482"/>
                <a:gd name="T71" fmla="*/ 735852 h 849"/>
                <a:gd name="T72" fmla="*/ 503824 w 482"/>
                <a:gd name="T73" fmla="*/ 742269 h 849"/>
                <a:gd name="T74" fmla="*/ 529125 w 482"/>
                <a:gd name="T75" fmla="*/ 692000 h 849"/>
                <a:gd name="T76" fmla="*/ 453221 w 482"/>
                <a:gd name="T77" fmla="*/ 571141 h 849"/>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482" h="849">
                  <a:moveTo>
                    <a:pt x="412" y="534"/>
                  </a:moveTo>
                  <a:lnTo>
                    <a:pt x="401" y="504"/>
                  </a:lnTo>
                  <a:lnTo>
                    <a:pt x="424" y="431"/>
                  </a:lnTo>
                  <a:lnTo>
                    <a:pt x="390" y="287"/>
                  </a:lnTo>
                  <a:lnTo>
                    <a:pt x="412" y="248"/>
                  </a:lnTo>
                  <a:lnTo>
                    <a:pt x="424" y="213"/>
                  </a:lnTo>
                  <a:lnTo>
                    <a:pt x="393" y="156"/>
                  </a:lnTo>
                  <a:lnTo>
                    <a:pt x="421" y="114"/>
                  </a:lnTo>
                  <a:lnTo>
                    <a:pt x="426" y="73"/>
                  </a:lnTo>
                  <a:lnTo>
                    <a:pt x="441" y="44"/>
                  </a:lnTo>
                  <a:lnTo>
                    <a:pt x="438" y="10"/>
                  </a:lnTo>
                  <a:lnTo>
                    <a:pt x="426" y="0"/>
                  </a:lnTo>
                  <a:lnTo>
                    <a:pt x="406" y="22"/>
                  </a:lnTo>
                  <a:lnTo>
                    <a:pt x="353" y="25"/>
                  </a:lnTo>
                  <a:lnTo>
                    <a:pt x="325" y="64"/>
                  </a:lnTo>
                  <a:lnTo>
                    <a:pt x="327" y="86"/>
                  </a:lnTo>
                  <a:lnTo>
                    <a:pt x="322" y="100"/>
                  </a:lnTo>
                  <a:lnTo>
                    <a:pt x="299" y="109"/>
                  </a:lnTo>
                  <a:lnTo>
                    <a:pt x="216" y="223"/>
                  </a:lnTo>
                  <a:lnTo>
                    <a:pt x="205" y="217"/>
                  </a:lnTo>
                  <a:lnTo>
                    <a:pt x="185" y="212"/>
                  </a:lnTo>
                  <a:lnTo>
                    <a:pt x="136" y="213"/>
                  </a:lnTo>
                  <a:lnTo>
                    <a:pt x="121" y="236"/>
                  </a:lnTo>
                  <a:lnTo>
                    <a:pt x="118" y="283"/>
                  </a:lnTo>
                  <a:lnTo>
                    <a:pt x="126" y="297"/>
                  </a:lnTo>
                  <a:lnTo>
                    <a:pt x="205" y="337"/>
                  </a:lnTo>
                  <a:lnTo>
                    <a:pt x="249" y="363"/>
                  </a:lnTo>
                  <a:lnTo>
                    <a:pt x="257" y="389"/>
                  </a:lnTo>
                  <a:lnTo>
                    <a:pt x="233" y="421"/>
                  </a:lnTo>
                  <a:lnTo>
                    <a:pt x="247" y="458"/>
                  </a:lnTo>
                  <a:lnTo>
                    <a:pt x="238" y="475"/>
                  </a:lnTo>
                  <a:lnTo>
                    <a:pt x="181" y="480"/>
                  </a:lnTo>
                  <a:lnTo>
                    <a:pt x="169" y="486"/>
                  </a:lnTo>
                  <a:lnTo>
                    <a:pt x="171" y="497"/>
                  </a:lnTo>
                  <a:lnTo>
                    <a:pt x="171" y="512"/>
                  </a:lnTo>
                  <a:lnTo>
                    <a:pt x="122" y="517"/>
                  </a:lnTo>
                  <a:lnTo>
                    <a:pt x="98" y="504"/>
                  </a:lnTo>
                  <a:lnTo>
                    <a:pt x="68" y="504"/>
                  </a:lnTo>
                  <a:lnTo>
                    <a:pt x="60" y="512"/>
                  </a:lnTo>
                  <a:lnTo>
                    <a:pt x="68" y="529"/>
                  </a:lnTo>
                  <a:lnTo>
                    <a:pt x="50" y="547"/>
                  </a:lnTo>
                  <a:lnTo>
                    <a:pt x="45" y="566"/>
                  </a:lnTo>
                  <a:lnTo>
                    <a:pt x="75" y="592"/>
                  </a:lnTo>
                  <a:lnTo>
                    <a:pt x="55" y="636"/>
                  </a:lnTo>
                  <a:lnTo>
                    <a:pt x="63" y="657"/>
                  </a:lnTo>
                  <a:lnTo>
                    <a:pt x="60" y="670"/>
                  </a:lnTo>
                  <a:lnTo>
                    <a:pt x="24" y="670"/>
                  </a:lnTo>
                  <a:lnTo>
                    <a:pt x="0" y="682"/>
                  </a:lnTo>
                  <a:lnTo>
                    <a:pt x="19" y="707"/>
                  </a:lnTo>
                  <a:lnTo>
                    <a:pt x="7" y="744"/>
                  </a:lnTo>
                  <a:lnTo>
                    <a:pt x="30" y="747"/>
                  </a:lnTo>
                  <a:lnTo>
                    <a:pt x="30" y="769"/>
                  </a:lnTo>
                  <a:lnTo>
                    <a:pt x="46" y="771"/>
                  </a:lnTo>
                  <a:lnTo>
                    <a:pt x="113" y="759"/>
                  </a:lnTo>
                  <a:lnTo>
                    <a:pt x="126" y="763"/>
                  </a:lnTo>
                  <a:lnTo>
                    <a:pt x="131" y="779"/>
                  </a:lnTo>
                  <a:lnTo>
                    <a:pt x="155" y="787"/>
                  </a:lnTo>
                  <a:lnTo>
                    <a:pt x="213" y="815"/>
                  </a:lnTo>
                  <a:lnTo>
                    <a:pt x="247" y="802"/>
                  </a:lnTo>
                  <a:lnTo>
                    <a:pt x="317" y="827"/>
                  </a:lnTo>
                  <a:lnTo>
                    <a:pt x="332" y="848"/>
                  </a:lnTo>
                  <a:lnTo>
                    <a:pt x="367" y="839"/>
                  </a:lnTo>
                  <a:lnTo>
                    <a:pt x="362" y="802"/>
                  </a:lnTo>
                  <a:lnTo>
                    <a:pt x="356" y="792"/>
                  </a:lnTo>
                  <a:lnTo>
                    <a:pt x="362" y="763"/>
                  </a:lnTo>
                  <a:lnTo>
                    <a:pt x="401" y="747"/>
                  </a:lnTo>
                  <a:lnTo>
                    <a:pt x="411" y="731"/>
                  </a:lnTo>
                  <a:lnTo>
                    <a:pt x="390" y="725"/>
                  </a:lnTo>
                  <a:lnTo>
                    <a:pt x="367" y="720"/>
                  </a:lnTo>
                  <a:lnTo>
                    <a:pt x="346" y="697"/>
                  </a:lnTo>
                  <a:lnTo>
                    <a:pt x="356" y="688"/>
                  </a:lnTo>
                  <a:lnTo>
                    <a:pt x="431" y="688"/>
                  </a:lnTo>
                  <a:lnTo>
                    <a:pt x="448" y="688"/>
                  </a:lnTo>
                  <a:lnTo>
                    <a:pt x="458" y="694"/>
                  </a:lnTo>
                  <a:lnTo>
                    <a:pt x="481" y="677"/>
                  </a:lnTo>
                  <a:lnTo>
                    <a:pt x="481" y="647"/>
                  </a:lnTo>
                  <a:lnTo>
                    <a:pt x="412" y="547"/>
                  </a:lnTo>
                  <a:lnTo>
                    <a:pt x="412" y="534"/>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3" name="Freeform 31"/>
            <p:cNvSpPr/>
            <p:nvPr/>
          </p:nvSpPr>
          <p:spPr bwMode="auto">
            <a:xfrm>
              <a:off x="5054893" y="4207620"/>
              <a:ext cx="550851" cy="650040"/>
            </a:xfrm>
            <a:custGeom>
              <a:avLst/>
              <a:gdLst>
                <a:gd name="T0" fmla="*/ 118228 w 451"/>
                <a:gd name="T1" fmla="*/ 0 h 543"/>
                <a:gd name="T2" fmla="*/ 203615 w 451"/>
                <a:gd name="T3" fmla="*/ 49356 h 543"/>
                <a:gd name="T4" fmla="*/ 270392 w 451"/>
                <a:gd name="T5" fmla="*/ 78325 h 543"/>
                <a:gd name="T6" fmla="*/ 302139 w 451"/>
                <a:gd name="T7" fmla="*/ 82617 h 543"/>
                <a:gd name="T8" fmla="*/ 319654 w 451"/>
                <a:gd name="T9" fmla="*/ 153432 h 543"/>
                <a:gd name="T10" fmla="*/ 371105 w 451"/>
                <a:gd name="T11" fmla="*/ 183474 h 543"/>
                <a:gd name="T12" fmla="*/ 411609 w 451"/>
                <a:gd name="T13" fmla="*/ 158797 h 543"/>
                <a:gd name="T14" fmla="*/ 424746 w 451"/>
                <a:gd name="T15" fmla="*/ 200642 h 543"/>
                <a:gd name="T16" fmla="*/ 376579 w 451"/>
                <a:gd name="T17" fmla="*/ 227465 h 543"/>
                <a:gd name="T18" fmla="*/ 359063 w 451"/>
                <a:gd name="T19" fmla="*/ 261800 h 543"/>
                <a:gd name="T20" fmla="*/ 411609 w 451"/>
                <a:gd name="T21" fmla="*/ 313301 h 543"/>
                <a:gd name="T22" fmla="*/ 492617 w 451"/>
                <a:gd name="T23" fmla="*/ 351928 h 543"/>
                <a:gd name="T24" fmla="*/ 479481 w 451"/>
                <a:gd name="T25" fmla="*/ 416305 h 543"/>
                <a:gd name="T26" fmla="*/ 479481 w 451"/>
                <a:gd name="T27" fmla="*/ 448493 h 543"/>
                <a:gd name="T28" fmla="*/ 435693 w 451"/>
                <a:gd name="T29" fmla="*/ 473171 h 543"/>
                <a:gd name="T30" fmla="*/ 398473 w 451"/>
                <a:gd name="T31" fmla="*/ 572955 h 543"/>
                <a:gd name="T32" fmla="*/ 368916 w 451"/>
                <a:gd name="T33" fmla="*/ 559007 h 543"/>
                <a:gd name="T34" fmla="*/ 289002 w 451"/>
                <a:gd name="T35" fmla="*/ 532183 h 543"/>
                <a:gd name="T36" fmla="*/ 226604 w 451"/>
                <a:gd name="T37" fmla="*/ 569737 h 543"/>
                <a:gd name="T38" fmla="*/ 244119 w 451"/>
                <a:gd name="T39" fmla="*/ 525746 h 543"/>
                <a:gd name="T40" fmla="*/ 174058 w 451"/>
                <a:gd name="T41" fmla="*/ 549351 h 543"/>
                <a:gd name="T42" fmla="*/ 139028 w 451"/>
                <a:gd name="T43" fmla="*/ 427034 h 543"/>
                <a:gd name="T44" fmla="*/ 107281 w 451"/>
                <a:gd name="T45" fmla="*/ 407721 h 543"/>
                <a:gd name="T46" fmla="*/ 79913 w 451"/>
                <a:gd name="T47" fmla="*/ 343344 h 543"/>
                <a:gd name="T48" fmla="*/ 112755 w 451"/>
                <a:gd name="T49" fmla="*/ 301499 h 543"/>
                <a:gd name="T50" fmla="*/ 96334 w 451"/>
                <a:gd name="T51" fmla="*/ 242487 h 543"/>
                <a:gd name="T52" fmla="*/ 29557 w 451"/>
                <a:gd name="T53" fmla="*/ 239268 h 543"/>
                <a:gd name="T54" fmla="*/ 29557 w 451"/>
                <a:gd name="T55" fmla="*/ 181329 h 543"/>
                <a:gd name="T56" fmla="*/ 54735 w 451"/>
                <a:gd name="T57" fmla="*/ 131973 h 543"/>
                <a:gd name="T58" fmla="*/ 66777 w 451"/>
                <a:gd name="T59" fmla="*/ 69742 h 543"/>
                <a:gd name="T60" fmla="*/ 107281 w 451"/>
                <a:gd name="T61" fmla="*/ 110514 h 543"/>
                <a:gd name="T62" fmla="*/ 148880 w 451"/>
                <a:gd name="T63" fmla="*/ 76179 h 543"/>
                <a:gd name="T64" fmla="*/ 107281 w 451"/>
                <a:gd name="T65" fmla="*/ 31116 h 543"/>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451" h="543">
                  <a:moveTo>
                    <a:pt x="91" y="4"/>
                  </a:moveTo>
                  <a:lnTo>
                    <a:pt x="108" y="0"/>
                  </a:lnTo>
                  <a:lnTo>
                    <a:pt x="162" y="22"/>
                  </a:lnTo>
                  <a:lnTo>
                    <a:pt x="186" y="46"/>
                  </a:lnTo>
                  <a:lnTo>
                    <a:pt x="230" y="58"/>
                  </a:lnTo>
                  <a:lnTo>
                    <a:pt x="247" y="73"/>
                  </a:lnTo>
                  <a:lnTo>
                    <a:pt x="271" y="71"/>
                  </a:lnTo>
                  <a:lnTo>
                    <a:pt x="276" y="77"/>
                  </a:lnTo>
                  <a:lnTo>
                    <a:pt x="268" y="133"/>
                  </a:lnTo>
                  <a:lnTo>
                    <a:pt x="292" y="143"/>
                  </a:lnTo>
                  <a:lnTo>
                    <a:pt x="303" y="164"/>
                  </a:lnTo>
                  <a:lnTo>
                    <a:pt x="339" y="171"/>
                  </a:lnTo>
                  <a:lnTo>
                    <a:pt x="351" y="146"/>
                  </a:lnTo>
                  <a:lnTo>
                    <a:pt x="376" y="148"/>
                  </a:lnTo>
                  <a:lnTo>
                    <a:pt x="391" y="169"/>
                  </a:lnTo>
                  <a:lnTo>
                    <a:pt x="388" y="187"/>
                  </a:lnTo>
                  <a:lnTo>
                    <a:pt x="344" y="194"/>
                  </a:lnTo>
                  <a:lnTo>
                    <a:pt x="344" y="212"/>
                  </a:lnTo>
                  <a:lnTo>
                    <a:pt x="344" y="225"/>
                  </a:lnTo>
                  <a:lnTo>
                    <a:pt x="328" y="244"/>
                  </a:lnTo>
                  <a:lnTo>
                    <a:pt x="339" y="267"/>
                  </a:lnTo>
                  <a:lnTo>
                    <a:pt x="376" y="292"/>
                  </a:lnTo>
                  <a:lnTo>
                    <a:pt x="379" y="320"/>
                  </a:lnTo>
                  <a:lnTo>
                    <a:pt x="450" y="328"/>
                  </a:lnTo>
                  <a:lnTo>
                    <a:pt x="450" y="366"/>
                  </a:lnTo>
                  <a:lnTo>
                    <a:pt x="438" y="388"/>
                  </a:lnTo>
                  <a:lnTo>
                    <a:pt x="447" y="406"/>
                  </a:lnTo>
                  <a:lnTo>
                    <a:pt x="438" y="418"/>
                  </a:lnTo>
                  <a:lnTo>
                    <a:pt x="411" y="423"/>
                  </a:lnTo>
                  <a:lnTo>
                    <a:pt x="398" y="441"/>
                  </a:lnTo>
                  <a:lnTo>
                    <a:pt x="400" y="483"/>
                  </a:lnTo>
                  <a:lnTo>
                    <a:pt x="364" y="534"/>
                  </a:lnTo>
                  <a:lnTo>
                    <a:pt x="357" y="542"/>
                  </a:lnTo>
                  <a:lnTo>
                    <a:pt x="337" y="521"/>
                  </a:lnTo>
                  <a:lnTo>
                    <a:pt x="286" y="521"/>
                  </a:lnTo>
                  <a:lnTo>
                    <a:pt x="264" y="496"/>
                  </a:lnTo>
                  <a:lnTo>
                    <a:pt x="223" y="539"/>
                  </a:lnTo>
                  <a:lnTo>
                    <a:pt x="207" y="531"/>
                  </a:lnTo>
                  <a:lnTo>
                    <a:pt x="225" y="498"/>
                  </a:lnTo>
                  <a:lnTo>
                    <a:pt x="223" y="490"/>
                  </a:lnTo>
                  <a:lnTo>
                    <a:pt x="207" y="485"/>
                  </a:lnTo>
                  <a:lnTo>
                    <a:pt x="159" y="512"/>
                  </a:lnTo>
                  <a:lnTo>
                    <a:pt x="112" y="423"/>
                  </a:lnTo>
                  <a:lnTo>
                    <a:pt x="127" y="398"/>
                  </a:lnTo>
                  <a:lnTo>
                    <a:pt x="121" y="388"/>
                  </a:lnTo>
                  <a:lnTo>
                    <a:pt x="98" y="380"/>
                  </a:lnTo>
                  <a:lnTo>
                    <a:pt x="56" y="354"/>
                  </a:lnTo>
                  <a:lnTo>
                    <a:pt x="73" y="320"/>
                  </a:lnTo>
                  <a:lnTo>
                    <a:pt x="98" y="309"/>
                  </a:lnTo>
                  <a:lnTo>
                    <a:pt x="103" y="281"/>
                  </a:lnTo>
                  <a:lnTo>
                    <a:pt x="93" y="231"/>
                  </a:lnTo>
                  <a:lnTo>
                    <a:pt x="88" y="226"/>
                  </a:lnTo>
                  <a:lnTo>
                    <a:pt x="63" y="254"/>
                  </a:lnTo>
                  <a:lnTo>
                    <a:pt x="27" y="223"/>
                  </a:lnTo>
                  <a:lnTo>
                    <a:pt x="0" y="189"/>
                  </a:lnTo>
                  <a:lnTo>
                    <a:pt x="27" y="169"/>
                  </a:lnTo>
                  <a:lnTo>
                    <a:pt x="36" y="135"/>
                  </a:lnTo>
                  <a:lnTo>
                    <a:pt x="50" y="123"/>
                  </a:lnTo>
                  <a:lnTo>
                    <a:pt x="49" y="76"/>
                  </a:lnTo>
                  <a:lnTo>
                    <a:pt x="61" y="65"/>
                  </a:lnTo>
                  <a:lnTo>
                    <a:pt x="84" y="83"/>
                  </a:lnTo>
                  <a:lnTo>
                    <a:pt x="98" y="103"/>
                  </a:lnTo>
                  <a:lnTo>
                    <a:pt x="127" y="83"/>
                  </a:lnTo>
                  <a:lnTo>
                    <a:pt x="136" y="71"/>
                  </a:lnTo>
                  <a:lnTo>
                    <a:pt x="132" y="46"/>
                  </a:lnTo>
                  <a:lnTo>
                    <a:pt x="98" y="29"/>
                  </a:lnTo>
                  <a:lnTo>
                    <a:pt x="91" y="4"/>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4" name="Freeform 32"/>
            <p:cNvSpPr/>
            <p:nvPr/>
          </p:nvSpPr>
          <p:spPr bwMode="auto">
            <a:xfrm>
              <a:off x="5187735" y="4111974"/>
              <a:ext cx="651812" cy="506571"/>
            </a:xfrm>
            <a:custGeom>
              <a:avLst/>
              <a:gdLst>
                <a:gd name="T0" fmla="*/ 541454 w 533"/>
                <a:gd name="T1" fmla="*/ 359392 h 427"/>
                <a:gd name="T2" fmla="*/ 529397 w 533"/>
                <a:gd name="T3" fmla="*/ 397671 h 427"/>
                <a:gd name="T4" fmla="*/ 512956 w 533"/>
                <a:gd name="T5" fmla="*/ 418936 h 427"/>
                <a:gd name="T6" fmla="*/ 483362 w 533"/>
                <a:gd name="T7" fmla="*/ 452962 h 427"/>
                <a:gd name="T8" fmla="*/ 436232 w 533"/>
                <a:gd name="T9" fmla="*/ 444455 h 427"/>
                <a:gd name="T10" fmla="*/ 400062 w 533"/>
                <a:gd name="T11" fmla="*/ 424253 h 427"/>
                <a:gd name="T12" fmla="*/ 375949 w 533"/>
                <a:gd name="T13" fmla="*/ 434886 h 427"/>
                <a:gd name="T14" fmla="*/ 298128 w 533"/>
                <a:gd name="T15" fmla="*/ 425316 h 427"/>
                <a:gd name="T16" fmla="*/ 295936 w 533"/>
                <a:gd name="T17" fmla="*/ 396607 h 427"/>
                <a:gd name="T18" fmla="*/ 254286 w 533"/>
                <a:gd name="T19" fmla="*/ 368962 h 427"/>
                <a:gd name="T20" fmla="*/ 243325 w 533"/>
                <a:gd name="T21" fmla="*/ 344506 h 427"/>
                <a:gd name="T22" fmla="*/ 259766 w 533"/>
                <a:gd name="T23" fmla="*/ 325367 h 427"/>
                <a:gd name="T24" fmla="*/ 259766 w 533"/>
                <a:gd name="T25" fmla="*/ 310481 h 427"/>
                <a:gd name="T26" fmla="*/ 259766 w 533"/>
                <a:gd name="T27" fmla="*/ 291342 h 427"/>
                <a:gd name="T28" fmla="*/ 309089 w 533"/>
                <a:gd name="T29" fmla="*/ 283899 h 427"/>
                <a:gd name="T30" fmla="*/ 311281 w 533"/>
                <a:gd name="T31" fmla="*/ 264759 h 427"/>
                <a:gd name="T32" fmla="*/ 295936 w 533"/>
                <a:gd name="T33" fmla="*/ 243494 h 427"/>
                <a:gd name="T34" fmla="*/ 267439 w 533"/>
                <a:gd name="T35" fmla="*/ 241367 h 427"/>
                <a:gd name="T36" fmla="*/ 254286 w 533"/>
                <a:gd name="T37" fmla="*/ 266886 h 427"/>
                <a:gd name="T38" fmla="*/ 214828 w 533"/>
                <a:gd name="T39" fmla="*/ 260506 h 427"/>
                <a:gd name="T40" fmla="*/ 203867 w 533"/>
                <a:gd name="T41" fmla="*/ 239240 h 427"/>
                <a:gd name="T42" fmla="*/ 177562 w 533"/>
                <a:gd name="T43" fmla="*/ 226481 h 427"/>
                <a:gd name="T44" fmla="*/ 185234 w 533"/>
                <a:gd name="T45" fmla="*/ 168000 h 427"/>
                <a:gd name="T46" fmla="*/ 179754 w 533"/>
                <a:gd name="T47" fmla="*/ 161620 h 427"/>
                <a:gd name="T48" fmla="*/ 152352 w 533"/>
                <a:gd name="T49" fmla="*/ 163747 h 427"/>
                <a:gd name="T50" fmla="*/ 134815 w 533"/>
                <a:gd name="T51" fmla="*/ 147797 h 427"/>
                <a:gd name="T52" fmla="*/ 85493 w 533"/>
                <a:gd name="T53" fmla="*/ 135038 h 427"/>
                <a:gd name="T54" fmla="*/ 59187 w 533"/>
                <a:gd name="T55" fmla="*/ 109519 h 427"/>
                <a:gd name="T56" fmla="*/ 0 w 533"/>
                <a:gd name="T57" fmla="*/ 85063 h 427"/>
                <a:gd name="T58" fmla="*/ 4384 w 533"/>
                <a:gd name="T59" fmla="*/ 59544 h 427"/>
                <a:gd name="T60" fmla="*/ 29594 w 533"/>
                <a:gd name="T61" fmla="*/ 52101 h 427"/>
                <a:gd name="T62" fmla="*/ 72340 w 533"/>
                <a:gd name="T63" fmla="*/ 85063 h 427"/>
                <a:gd name="T64" fmla="*/ 85493 w 533"/>
                <a:gd name="T65" fmla="*/ 85063 h 427"/>
                <a:gd name="T66" fmla="*/ 127143 w 533"/>
                <a:gd name="T67" fmla="*/ 82937 h 427"/>
                <a:gd name="T68" fmla="*/ 149064 w 533"/>
                <a:gd name="T69" fmla="*/ 64861 h 427"/>
                <a:gd name="T70" fmla="*/ 181946 w 533"/>
                <a:gd name="T71" fmla="*/ 90380 h 427"/>
                <a:gd name="T72" fmla="*/ 197291 w 533"/>
                <a:gd name="T73" fmla="*/ 66987 h 427"/>
                <a:gd name="T74" fmla="*/ 198387 w 533"/>
                <a:gd name="T75" fmla="*/ 54228 h 427"/>
                <a:gd name="T76" fmla="*/ 225788 w 533"/>
                <a:gd name="T77" fmla="*/ 38278 h 427"/>
                <a:gd name="T78" fmla="*/ 234557 w 533"/>
                <a:gd name="T79" fmla="*/ 4253 h 427"/>
                <a:gd name="T80" fmla="*/ 259766 w 533"/>
                <a:gd name="T81" fmla="*/ 0 h 427"/>
                <a:gd name="T82" fmla="*/ 328818 w 533"/>
                <a:gd name="T83" fmla="*/ 46785 h 427"/>
                <a:gd name="T84" fmla="*/ 375949 w 533"/>
                <a:gd name="T85" fmla="*/ 64861 h 427"/>
                <a:gd name="T86" fmla="*/ 468018 w 533"/>
                <a:gd name="T87" fmla="*/ 212658 h 427"/>
                <a:gd name="T88" fmla="*/ 462537 w 533"/>
                <a:gd name="T89" fmla="*/ 226481 h 427"/>
                <a:gd name="T90" fmla="*/ 525013 w 533"/>
                <a:gd name="T91" fmla="*/ 255190 h 427"/>
                <a:gd name="T92" fmla="*/ 541454 w 533"/>
                <a:gd name="T93" fmla="*/ 280709 h 427"/>
                <a:gd name="T94" fmla="*/ 568855 w 533"/>
                <a:gd name="T95" fmla="*/ 293468 h 427"/>
                <a:gd name="T96" fmla="*/ 583104 w 533"/>
                <a:gd name="T97" fmla="*/ 321114 h 427"/>
                <a:gd name="T98" fmla="*/ 564471 w 533"/>
                <a:gd name="T99" fmla="*/ 327493 h 427"/>
                <a:gd name="T100" fmla="*/ 533781 w 533"/>
                <a:gd name="T101" fmla="*/ 316861 h 427"/>
                <a:gd name="T102" fmla="*/ 488843 w 533"/>
                <a:gd name="T103" fmla="*/ 316861 h 427"/>
                <a:gd name="T104" fmla="*/ 448289 w 533"/>
                <a:gd name="T105" fmla="*/ 304101 h 427"/>
                <a:gd name="T106" fmla="*/ 436232 w 533"/>
                <a:gd name="T107" fmla="*/ 316861 h 427"/>
                <a:gd name="T108" fmla="*/ 470210 w 533"/>
                <a:gd name="T109" fmla="*/ 327493 h 427"/>
                <a:gd name="T110" fmla="*/ 507476 w 533"/>
                <a:gd name="T111" fmla="*/ 343443 h 427"/>
                <a:gd name="T112" fmla="*/ 541454 w 533"/>
                <a:gd name="T113" fmla="*/ 359392 h 427"/>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533" h="427">
                  <a:moveTo>
                    <a:pt x="494" y="338"/>
                  </a:moveTo>
                  <a:lnTo>
                    <a:pt x="483" y="374"/>
                  </a:lnTo>
                  <a:lnTo>
                    <a:pt x="468" y="394"/>
                  </a:lnTo>
                  <a:lnTo>
                    <a:pt x="441" y="426"/>
                  </a:lnTo>
                  <a:lnTo>
                    <a:pt x="398" y="418"/>
                  </a:lnTo>
                  <a:lnTo>
                    <a:pt x="365" y="399"/>
                  </a:lnTo>
                  <a:lnTo>
                    <a:pt x="343" y="409"/>
                  </a:lnTo>
                  <a:lnTo>
                    <a:pt x="272" y="400"/>
                  </a:lnTo>
                  <a:lnTo>
                    <a:pt x="270" y="373"/>
                  </a:lnTo>
                  <a:lnTo>
                    <a:pt x="232" y="347"/>
                  </a:lnTo>
                  <a:lnTo>
                    <a:pt x="222" y="324"/>
                  </a:lnTo>
                  <a:lnTo>
                    <a:pt x="237" y="306"/>
                  </a:lnTo>
                  <a:lnTo>
                    <a:pt x="237" y="292"/>
                  </a:lnTo>
                  <a:lnTo>
                    <a:pt x="237" y="274"/>
                  </a:lnTo>
                  <a:lnTo>
                    <a:pt x="282" y="267"/>
                  </a:lnTo>
                  <a:lnTo>
                    <a:pt x="284" y="249"/>
                  </a:lnTo>
                  <a:lnTo>
                    <a:pt x="270" y="229"/>
                  </a:lnTo>
                  <a:lnTo>
                    <a:pt x="244" y="227"/>
                  </a:lnTo>
                  <a:lnTo>
                    <a:pt x="232" y="251"/>
                  </a:lnTo>
                  <a:lnTo>
                    <a:pt x="196" y="245"/>
                  </a:lnTo>
                  <a:lnTo>
                    <a:pt x="186" y="225"/>
                  </a:lnTo>
                  <a:lnTo>
                    <a:pt x="162" y="213"/>
                  </a:lnTo>
                  <a:lnTo>
                    <a:pt x="169" y="158"/>
                  </a:lnTo>
                  <a:lnTo>
                    <a:pt x="164" y="152"/>
                  </a:lnTo>
                  <a:lnTo>
                    <a:pt x="139" y="154"/>
                  </a:lnTo>
                  <a:lnTo>
                    <a:pt x="123" y="139"/>
                  </a:lnTo>
                  <a:lnTo>
                    <a:pt x="78" y="127"/>
                  </a:lnTo>
                  <a:lnTo>
                    <a:pt x="54" y="103"/>
                  </a:lnTo>
                  <a:lnTo>
                    <a:pt x="0" y="80"/>
                  </a:lnTo>
                  <a:lnTo>
                    <a:pt x="4" y="56"/>
                  </a:lnTo>
                  <a:lnTo>
                    <a:pt x="27" y="49"/>
                  </a:lnTo>
                  <a:lnTo>
                    <a:pt x="66" y="80"/>
                  </a:lnTo>
                  <a:lnTo>
                    <a:pt x="78" y="80"/>
                  </a:lnTo>
                  <a:lnTo>
                    <a:pt x="116" y="78"/>
                  </a:lnTo>
                  <a:lnTo>
                    <a:pt x="136" y="61"/>
                  </a:lnTo>
                  <a:lnTo>
                    <a:pt x="166" y="85"/>
                  </a:lnTo>
                  <a:lnTo>
                    <a:pt x="180" y="63"/>
                  </a:lnTo>
                  <a:lnTo>
                    <a:pt x="181" y="51"/>
                  </a:lnTo>
                  <a:lnTo>
                    <a:pt x="206" y="36"/>
                  </a:lnTo>
                  <a:lnTo>
                    <a:pt x="214" y="4"/>
                  </a:lnTo>
                  <a:lnTo>
                    <a:pt x="237" y="0"/>
                  </a:lnTo>
                  <a:lnTo>
                    <a:pt x="300" y="44"/>
                  </a:lnTo>
                  <a:lnTo>
                    <a:pt x="343" y="61"/>
                  </a:lnTo>
                  <a:lnTo>
                    <a:pt x="427" y="200"/>
                  </a:lnTo>
                  <a:lnTo>
                    <a:pt x="422" y="213"/>
                  </a:lnTo>
                  <a:lnTo>
                    <a:pt x="479" y="240"/>
                  </a:lnTo>
                  <a:lnTo>
                    <a:pt x="494" y="264"/>
                  </a:lnTo>
                  <a:lnTo>
                    <a:pt x="519" y="276"/>
                  </a:lnTo>
                  <a:lnTo>
                    <a:pt x="532" y="302"/>
                  </a:lnTo>
                  <a:lnTo>
                    <a:pt x="515" y="308"/>
                  </a:lnTo>
                  <a:lnTo>
                    <a:pt x="487" y="298"/>
                  </a:lnTo>
                  <a:lnTo>
                    <a:pt x="446" y="298"/>
                  </a:lnTo>
                  <a:lnTo>
                    <a:pt x="409" y="286"/>
                  </a:lnTo>
                  <a:lnTo>
                    <a:pt x="398" y="298"/>
                  </a:lnTo>
                  <a:lnTo>
                    <a:pt x="429" y="308"/>
                  </a:lnTo>
                  <a:lnTo>
                    <a:pt x="463" y="323"/>
                  </a:lnTo>
                  <a:lnTo>
                    <a:pt x="494" y="338"/>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5" name="Freeform 33"/>
            <p:cNvSpPr/>
            <p:nvPr/>
          </p:nvSpPr>
          <p:spPr bwMode="auto">
            <a:xfrm>
              <a:off x="5766927" y="4521127"/>
              <a:ext cx="92104" cy="95646"/>
            </a:xfrm>
            <a:custGeom>
              <a:avLst/>
              <a:gdLst>
                <a:gd name="T0" fmla="*/ 34758 w 76"/>
                <a:gd name="T1" fmla="*/ 84653 h 80"/>
                <a:gd name="T2" fmla="*/ 0 w 76"/>
                <a:gd name="T3" fmla="*/ 55721 h 80"/>
                <a:gd name="T4" fmla="*/ 15207 w 76"/>
                <a:gd name="T5" fmla="*/ 35362 h 80"/>
                <a:gd name="T6" fmla="*/ 27155 w 76"/>
                <a:gd name="T7" fmla="*/ 0 h 80"/>
                <a:gd name="T8" fmla="*/ 62999 w 76"/>
                <a:gd name="T9" fmla="*/ 13930 h 80"/>
                <a:gd name="T10" fmla="*/ 81464 w 76"/>
                <a:gd name="T11" fmla="*/ 37505 h 80"/>
                <a:gd name="T12" fmla="*/ 69516 w 76"/>
                <a:gd name="T13" fmla="*/ 55721 h 80"/>
                <a:gd name="T14" fmla="*/ 34758 w 76"/>
                <a:gd name="T15" fmla="*/ 84653 h 8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6" h="80">
                  <a:moveTo>
                    <a:pt x="32" y="79"/>
                  </a:moveTo>
                  <a:lnTo>
                    <a:pt x="0" y="52"/>
                  </a:lnTo>
                  <a:lnTo>
                    <a:pt x="14" y="33"/>
                  </a:lnTo>
                  <a:lnTo>
                    <a:pt x="25" y="0"/>
                  </a:lnTo>
                  <a:lnTo>
                    <a:pt x="58" y="13"/>
                  </a:lnTo>
                  <a:lnTo>
                    <a:pt x="75" y="35"/>
                  </a:lnTo>
                  <a:lnTo>
                    <a:pt x="64" y="52"/>
                  </a:lnTo>
                  <a:lnTo>
                    <a:pt x="32" y="79"/>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6" name="Freeform 34"/>
            <p:cNvSpPr/>
            <p:nvPr/>
          </p:nvSpPr>
          <p:spPr bwMode="auto">
            <a:xfrm>
              <a:off x="5297551" y="4990503"/>
              <a:ext cx="503029" cy="614615"/>
            </a:xfrm>
            <a:custGeom>
              <a:avLst/>
              <a:gdLst>
                <a:gd name="T0" fmla="*/ 0 w 410"/>
                <a:gd name="T1" fmla="*/ 420367 h 515"/>
                <a:gd name="T2" fmla="*/ 16495 w 410"/>
                <a:gd name="T3" fmla="*/ 326239 h 515"/>
                <a:gd name="T4" fmla="*/ 32989 w 410"/>
                <a:gd name="T5" fmla="*/ 303776 h 515"/>
                <a:gd name="T6" fmla="*/ 39587 w 410"/>
                <a:gd name="T7" fmla="*/ 277035 h 515"/>
                <a:gd name="T8" fmla="*/ 57181 w 410"/>
                <a:gd name="T9" fmla="*/ 237459 h 515"/>
                <a:gd name="T10" fmla="*/ 47284 w 410"/>
                <a:gd name="T11" fmla="*/ 222484 h 515"/>
                <a:gd name="T12" fmla="*/ 49484 w 410"/>
                <a:gd name="T13" fmla="*/ 188256 h 515"/>
                <a:gd name="T14" fmla="*/ 95668 w 410"/>
                <a:gd name="T15" fmla="*/ 136913 h 515"/>
                <a:gd name="T16" fmla="*/ 94569 w 410"/>
                <a:gd name="T17" fmla="*/ 103755 h 515"/>
                <a:gd name="T18" fmla="*/ 122059 w 410"/>
                <a:gd name="T19" fmla="*/ 53482 h 515"/>
                <a:gd name="T20" fmla="*/ 152849 w 410"/>
                <a:gd name="T21" fmla="*/ 62039 h 515"/>
                <a:gd name="T22" fmla="*/ 211130 w 410"/>
                <a:gd name="T23" fmla="*/ 20323 h 515"/>
                <a:gd name="T24" fmla="*/ 222126 w 410"/>
                <a:gd name="T25" fmla="*/ 0 h 515"/>
                <a:gd name="T26" fmla="*/ 258414 w 410"/>
                <a:gd name="T27" fmla="*/ 4279 h 515"/>
                <a:gd name="T28" fmla="*/ 276008 w 410"/>
                <a:gd name="T29" fmla="*/ 51342 h 515"/>
                <a:gd name="T30" fmla="*/ 291403 w 410"/>
                <a:gd name="T31" fmla="*/ 83432 h 515"/>
                <a:gd name="T32" fmla="*/ 329890 w 410"/>
                <a:gd name="T33" fmla="*/ 83432 h 515"/>
                <a:gd name="T34" fmla="*/ 350783 w 410"/>
                <a:gd name="T35" fmla="*/ 53482 h 515"/>
                <a:gd name="T36" fmla="*/ 387071 w 410"/>
                <a:gd name="T37" fmla="*/ 87710 h 515"/>
                <a:gd name="T38" fmla="*/ 449750 w 410"/>
                <a:gd name="T39" fmla="*/ 67387 h 515"/>
                <a:gd name="T40" fmla="*/ 411263 w 410"/>
                <a:gd name="T41" fmla="*/ 155097 h 515"/>
                <a:gd name="T42" fmla="*/ 387071 w 410"/>
                <a:gd name="T43" fmla="*/ 144401 h 515"/>
                <a:gd name="T44" fmla="*/ 373876 w 410"/>
                <a:gd name="T45" fmla="*/ 154027 h 515"/>
                <a:gd name="T46" fmla="*/ 371676 w 410"/>
                <a:gd name="T47" fmla="*/ 160445 h 515"/>
                <a:gd name="T48" fmla="*/ 392569 w 410"/>
                <a:gd name="T49" fmla="*/ 183977 h 515"/>
                <a:gd name="T50" fmla="*/ 387071 w 410"/>
                <a:gd name="T51" fmla="*/ 266339 h 515"/>
                <a:gd name="T52" fmla="*/ 392569 w 410"/>
                <a:gd name="T53" fmla="*/ 292010 h 515"/>
                <a:gd name="T54" fmla="*/ 387071 w 410"/>
                <a:gd name="T55" fmla="*/ 300567 h 515"/>
                <a:gd name="T56" fmla="*/ 359580 w 410"/>
                <a:gd name="T57" fmla="*/ 295219 h 515"/>
                <a:gd name="T58" fmla="*/ 346385 w 410"/>
                <a:gd name="T59" fmla="*/ 310194 h 515"/>
                <a:gd name="T60" fmla="*/ 356281 w 410"/>
                <a:gd name="T61" fmla="*/ 332656 h 515"/>
                <a:gd name="T62" fmla="*/ 324392 w 410"/>
                <a:gd name="T63" fmla="*/ 360467 h 515"/>
                <a:gd name="T64" fmla="*/ 333189 w 410"/>
                <a:gd name="T65" fmla="*/ 371163 h 515"/>
                <a:gd name="T66" fmla="*/ 302399 w 410"/>
                <a:gd name="T67" fmla="*/ 387208 h 515"/>
                <a:gd name="T68" fmla="*/ 306798 w 410"/>
                <a:gd name="T69" fmla="*/ 407531 h 515"/>
                <a:gd name="T70" fmla="*/ 296901 w 410"/>
                <a:gd name="T71" fmla="*/ 418227 h 515"/>
                <a:gd name="T72" fmla="*/ 258414 w 410"/>
                <a:gd name="T73" fmla="*/ 418227 h 515"/>
                <a:gd name="T74" fmla="*/ 236421 w 410"/>
                <a:gd name="T75" fmla="*/ 436411 h 515"/>
                <a:gd name="T76" fmla="*/ 233122 w 410"/>
                <a:gd name="T77" fmla="*/ 443899 h 515"/>
                <a:gd name="T78" fmla="*/ 251816 w 410"/>
                <a:gd name="T79" fmla="*/ 456734 h 515"/>
                <a:gd name="T80" fmla="*/ 230923 w 410"/>
                <a:gd name="T81" fmla="*/ 488823 h 515"/>
                <a:gd name="T82" fmla="*/ 203432 w 410"/>
                <a:gd name="T83" fmla="*/ 523051 h 515"/>
                <a:gd name="T84" fmla="*/ 190237 w 410"/>
                <a:gd name="T85" fmla="*/ 518773 h 515"/>
                <a:gd name="T86" fmla="*/ 163845 w 410"/>
                <a:gd name="T87" fmla="*/ 549792 h 515"/>
                <a:gd name="T88" fmla="*/ 130856 w 410"/>
                <a:gd name="T89" fmla="*/ 481336 h 515"/>
                <a:gd name="T90" fmla="*/ 101166 w 410"/>
                <a:gd name="T91" fmla="*/ 443899 h 515"/>
                <a:gd name="T92" fmla="*/ 82473 w 410"/>
                <a:gd name="T93" fmla="*/ 446038 h 515"/>
                <a:gd name="T94" fmla="*/ 69277 w 410"/>
                <a:gd name="T95" fmla="*/ 436411 h 515"/>
                <a:gd name="T96" fmla="*/ 0 w 410"/>
                <a:gd name="T97" fmla="*/ 420367 h 515"/>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410" h="515">
                  <a:moveTo>
                    <a:pt x="0" y="393"/>
                  </a:moveTo>
                  <a:lnTo>
                    <a:pt x="15" y="305"/>
                  </a:lnTo>
                  <a:lnTo>
                    <a:pt x="30" y="284"/>
                  </a:lnTo>
                  <a:lnTo>
                    <a:pt x="36" y="259"/>
                  </a:lnTo>
                  <a:lnTo>
                    <a:pt x="52" y="222"/>
                  </a:lnTo>
                  <a:lnTo>
                    <a:pt x="43" y="208"/>
                  </a:lnTo>
                  <a:lnTo>
                    <a:pt x="45" y="176"/>
                  </a:lnTo>
                  <a:lnTo>
                    <a:pt x="87" y="128"/>
                  </a:lnTo>
                  <a:lnTo>
                    <a:pt x="86" y="97"/>
                  </a:lnTo>
                  <a:lnTo>
                    <a:pt x="111" y="50"/>
                  </a:lnTo>
                  <a:lnTo>
                    <a:pt x="139" y="58"/>
                  </a:lnTo>
                  <a:lnTo>
                    <a:pt x="192" y="19"/>
                  </a:lnTo>
                  <a:lnTo>
                    <a:pt x="202" y="0"/>
                  </a:lnTo>
                  <a:lnTo>
                    <a:pt x="235" y="4"/>
                  </a:lnTo>
                  <a:lnTo>
                    <a:pt x="251" y="48"/>
                  </a:lnTo>
                  <a:lnTo>
                    <a:pt x="265" y="78"/>
                  </a:lnTo>
                  <a:lnTo>
                    <a:pt x="300" y="78"/>
                  </a:lnTo>
                  <a:lnTo>
                    <a:pt x="319" y="50"/>
                  </a:lnTo>
                  <a:lnTo>
                    <a:pt x="352" y="82"/>
                  </a:lnTo>
                  <a:lnTo>
                    <a:pt x="409" y="63"/>
                  </a:lnTo>
                  <a:lnTo>
                    <a:pt x="374" y="145"/>
                  </a:lnTo>
                  <a:lnTo>
                    <a:pt x="352" y="135"/>
                  </a:lnTo>
                  <a:lnTo>
                    <a:pt x="340" y="144"/>
                  </a:lnTo>
                  <a:lnTo>
                    <a:pt x="338" y="150"/>
                  </a:lnTo>
                  <a:lnTo>
                    <a:pt x="357" y="172"/>
                  </a:lnTo>
                  <a:lnTo>
                    <a:pt x="352" y="249"/>
                  </a:lnTo>
                  <a:lnTo>
                    <a:pt x="357" y="273"/>
                  </a:lnTo>
                  <a:lnTo>
                    <a:pt x="352" y="281"/>
                  </a:lnTo>
                  <a:lnTo>
                    <a:pt x="327" y="276"/>
                  </a:lnTo>
                  <a:lnTo>
                    <a:pt x="315" y="290"/>
                  </a:lnTo>
                  <a:lnTo>
                    <a:pt x="324" y="311"/>
                  </a:lnTo>
                  <a:lnTo>
                    <a:pt x="295" y="337"/>
                  </a:lnTo>
                  <a:lnTo>
                    <a:pt x="303" y="347"/>
                  </a:lnTo>
                  <a:lnTo>
                    <a:pt x="275" y="362"/>
                  </a:lnTo>
                  <a:lnTo>
                    <a:pt x="279" y="381"/>
                  </a:lnTo>
                  <a:lnTo>
                    <a:pt x="270" y="391"/>
                  </a:lnTo>
                  <a:lnTo>
                    <a:pt x="235" y="391"/>
                  </a:lnTo>
                  <a:lnTo>
                    <a:pt x="215" y="408"/>
                  </a:lnTo>
                  <a:lnTo>
                    <a:pt x="212" y="415"/>
                  </a:lnTo>
                  <a:lnTo>
                    <a:pt x="229" y="427"/>
                  </a:lnTo>
                  <a:lnTo>
                    <a:pt x="210" y="457"/>
                  </a:lnTo>
                  <a:lnTo>
                    <a:pt x="185" y="489"/>
                  </a:lnTo>
                  <a:lnTo>
                    <a:pt x="173" y="485"/>
                  </a:lnTo>
                  <a:lnTo>
                    <a:pt x="149" y="514"/>
                  </a:lnTo>
                  <a:lnTo>
                    <a:pt x="119" y="450"/>
                  </a:lnTo>
                  <a:lnTo>
                    <a:pt x="92" y="415"/>
                  </a:lnTo>
                  <a:lnTo>
                    <a:pt x="75" y="417"/>
                  </a:lnTo>
                  <a:lnTo>
                    <a:pt x="63" y="408"/>
                  </a:lnTo>
                  <a:lnTo>
                    <a:pt x="0" y="393"/>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7" name="Freeform 35"/>
            <p:cNvSpPr/>
            <p:nvPr/>
          </p:nvSpPr>
          <p:spPr bwMode="auto">
            <a:xfrm>
              <a:off x="5455191" y="4565408"/>
              <a:ext cx="441035" cy="504799"/>
            </a:xfrm>
            <a:custGeom>
              <a:avLst/>
              <a:gdLst>
                <a:gd name="T0" fmla="*/ 285789 w 361"/>
                <a:gd name="T1" fmla="*/ 429815 h 420"/>
                <a:gd name="T2" fmla="*/ 224470 w 361"/>
                <a:gd name="T3" fmla="*/ 451360 h 420"/>
                <a:gd name="T4" fmla="*/ 188336 w 361"/>
                <a:gd name="T5" fmla="*/ 415811 h 420"/>
                <a:gd name="T6" fmla="*/ 166437 w 361"/>
                <a:gd name="T7" fmla="*/ 445974 h 420"/>
                <a:gd name="T8" fmla="*/ 129207 w 361"/>
                <a:gd name="T9" fmla="*/ 445974 h 420"/>
                <a:gd name="T10" fmla="*/ 113878 w 361"/>
                <a:gd name="T11" fmla="*/ 413657 h 420"/>
                <a:gd name="T12" fmla="*/ 96358 w 361"/>
                <a:gd name="T13" fmla="*/ 366259 h 420"/>
                <a:gd name="T14" fmla="*/ 60224 w 361"/>
                <a:gd name="T15" fmla="*/ 361950 h 420"/>
                <a:gd name="T16" fmla="*/ 24090 w 361"/>
                <a:gd name="T17" fmla="*/ 293007 h 420"/>
                <a:gd name="T18" fmla="*/ 0 w 361"/>
                <a:gd name="T19" fmla="*/ 259613 h 420"/>
                <a:gd name="T20" fmla="*/ 16425 w 361"/>
                <a:gd name="T21" fmla="*/ 243454 h 420"/>
                <a:gd name="T22" fmla="*/ 24090 w 361"/>
                <a:gd name="T23" fmla="*/ 235914 h 420"/>
                <a:gd name="T24" fmla="*/ 62414 w 361"/>
                <a:gd name="T25" fmla="*/ 180975 h 420"/>
                <a:gd name="T26" fmla="*/ 60224 w 361"/>
                <a:gd name="T27" fmla="*/ 135731 h 420"/>
                <a:gd name="T28" fmla="*/ 74458 w 361"/>
                <a:gd name="T29" fmla="*/ 116341 h 420"/>
                <a:gd name="T30" fmla="*/ 102928 w 361"/>
                <a:gd name="T31" fmla="*/ 112032 h 420"/>
                <a:gd name="T32" fmla="*/ 113878 w 361"/>
                <a:gd name="T33" fmla="*/ 99105 h 420"/>
                <a:gd name="T34" fmla="*/ 102928 w 361"/>
                <a:gd name="T35" fmla="*/ 78638 h 420"/>
                <a:gd name="T36" fmla="*/ 116068 w 361"/>
                <a:gd name="T37" fmla="*/ 54939 h 420"/>
                <a:gd name="T38" fmla="*/ 116068 w 361"/>
                <a:gd name="T39" fmla="*/ 15081 h 420"/>
                <a:gd name="T40" fmla="*/ 140157 w 361"/>
                <a:gd name="T41" fmla="*/ 4309 h 420"/>
                <a:gd name="T42" fmla="*/ 175196 w 361"/>
                <a:gd name="T43" fmla="*/ 25854 h 420"/>
                <a:gd name="T44" fmla="*/ 224470 w 361"/>
                <a:gd name="T45" fmla="*/ 33394 h 420"/>
                <a:gd name="T46" fmla="*/ 251845 w 361"/>
                <a:gd name="T47" fmla="*/ 0 h 420"/>
                <a:gd name="T48" fmla="*/ 291264 w 361"/>
                <a:gd name="T49" fmla="*/ 30162 h 420"/>
                <a:gd name="T50" fmla="*/ 273744 w 361"/>
                <a:gd name="T51" fmla="*/ 39858 h 420"/>
                <a:gd name="T52" fmla="*/ 254035 w 361"/>
                <a:gd name="T53" fmla="*/ 68943 h 420"/>
                <a:gd name="T54" fmla="*/ 224470 w 361"/>
                <a:gd name="T55" fmla="*/ 78638 h 420"/>
                <a:gd name="T56" fmla="*/ 216806 w 361"/>
                <a:gd name="T57" fmla="*/ 85101 h 420"/>
                <a:gd name="T58" fmla="*/ 240895 w 361"/>
                <a:gd name="T59" fmla="*/ 101260 h 420"/>
                <a:gd name="T60" fmla="*/ 295644 w 361"/>
                <a:gd name="T61" fmla="*/ 78638 h 420"/>
                <a:gd name="T62" fmla="*/ 383242 w 361"/>
                <a:gd name="T63" fmla="*/ 113109 h 420"/>
                <a:gd name="T64" fmla="*/ 394192 w 361"/>
                <a:gd name="T65" fmla="*/ 187438 h 420"/>
                <a:gd name="T66" fmla="*/ 356963 w 361"/>
                <a:gd name="T67" fmla="*/ 187438 h 420"/>
                <a:gd name="T68" fmla="*/ 354773 w 361"/>
                <a:gd name="T69" fmla="*/ 208983 h 420"/>
                <a:gd name="T70" fmla="*/ 372292 w 361"/>
                <a:gd name="T71" fmla="*/ 241300 h 420"/>
                <a:gd name="T72" fmla="*/ 356963 w 361"/>
                <a:gd name="T73" fmla="*/ 259613 h 420"/>
                <a:gd name="T74" fmla="*/ 375577 w 361"/>
                <a:gd name="T75" fmla="*/ 286543 h 420"/>
                <a:gd name="T76" fmla="*/ 346013 w 361"/>
                <a:gd name="T77" fmla="*/ 323169 h 420"/>
                <a:gd name="T78" fmla="*/ 335063 w 361"/>
                <a:gd name="T79" fmla="*/ 305934 h 420"/>
                <a:gd name="T80" fmla="*/ 291264 w 361"/>
                <a:gd name="T81" fmla="*/ 413657 h 420"/>
                <a:gd name="T82" fmla="*/ 285789 w 361"/>
                <a:gd name="T83" fmla="*/ 429815 h 42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361" h="420">
                  <a:moveTo>
                    <a:pt x="261" y="399"/>
                  </a:moveTo>
                  <a:lnTo>
                    <a:pt x="205" y="419"/>
                  </a:lnTo>
                  <a:lnTo>
                    <a:pt x="172" y="386"/>
                  </a:lnTo>
                  <a:lnTo>
                    <a:pt x="152" y="414"/>
                  </a:lnTo>
                  <a:lnTo>
                    <a:pt x="118" y="414"/>
                  </a:lnTo>
                  <a:lnTo>
                    <a:pt x="104" y="384"/>
                  </a:lnTo>
                  <a:lnTo>
                    <a:pt x="88" y="340"/>
                  </a:lnTo>
                  <a:lnTo>
                    <a:pt x="55" y="336"/>
                  </a:lnTo>
                  <a:lnTo>
                    <a:pt x="22" y="272"/>
                  </a:lnTo>
                  <a:lnTo>
                    <a:pt x="0" y="241"/>
                  </a:lnTo>
                  <a:lnTo>
                    <a:pt x="15" y="226"/>
                  </a:lnTo>
                  <a:lnTo>
                    <a:pt x="22" y="219"/>
                  </a:lnTo>
                  <a:lnTo>
                    <a:pt x="57" y="168"/>
                  </a:lnTo>
                  <a:lnTo>
                    <a:pt x="55" y="126"/>
                  </a:lnTo>
                  <a:lnTo>
                    <a:pt x="68" y="108"/>
                  </a:lnTo>
                  <a:lnTo>
                    <a:pt x="94" y="104"/>
                  </a:lnTo>
                  <a:lnTo>
                    <a:pt x="104" y="92"/>
                  </a:lnTo>
                  <a:lnTo>
                    <a:pt x="94" y="73"/>
                  </a:lnTo>
                  <a:lnTo>
                    <a:pt x="106" y="51"/>
                  </a:lnTo>
                  <a:lnTo>
                    <a:pt x="106" y="14"/>
                  </a:lnTo>
                  <a:lnTo>
                    <a:pt x="128" y="4"/>
                  </a:lnTo>
                  <a:lnTo>
                    <a:pt x="160" y="24"/>
                  </a:lnTo>
                  <a:lnTo>
                    <a:pt x="205" y="31"/>
                  </a:lnTo>
                  <a:lnTo>
                    <a:pt x="230" y="0"/>
                  </a:lnTo>
                  <a:lnTo>
                    <a:pt x="266" y="28"/>
                  </a:lnTo>
                  <a:lnTo>
                    <a:pt x="250" y="37"/>
                  </a:lnTo>
                  <a:lnTo>
                    <a:pt x="232" y="64"/>
                  </a:lnTo>
                  <a:lnTo>
                    <a:pt x="205" y="73"/>
                  </a:lnTo>
                  <a:lnTo>
                    <a:pt x="198" y="79"/>
                  </a:lnTo>
                  <a:lnTo>
                    <a:pt x="220" y="94"/>
                  </a:lnTo>
                  <a:lnTo>
                    <a:pt x="270" y="73"/>
                  </a:lnTo>
                  <a:lnTo>
                    <a:pt x="350" y="105"/>
                  </a:lnTo>
                  <a:lnTo>
                    <a:pt x="360" y="174"/>
                  </a:lnTo>
                  <a:lnTo>
                    <a:pt x="326" y="174"/>
                  </a:lnTo>
                  <a:lnTo>
                    <a:pt x="324" y="194"/>
                  </a:lnTo>
                  <a:lnTo>
                    <a:pt x="340" y="224"/>
                  </a:lnTo>
                  <a:lnTo>
                    <a:pt x="326" y="241"/>
                  </a:lnTo>
                  <a:lnTo>
                    <a:pt x="343" y="266"/>
                  </a:lnTo>
                  <a:lnTo>
                    <a:pt x="316" y="300"/>
                  </a:lnTo>
                  <a:lnTo>
                    <a:pt x="306" y="284"/>
                  </a:lnTo>
                  <a:lnTo>
                    <a:pt x="266" y="384"/>
                  </a:lnTo>
                  <a:lnTo>
                    <a:pt x="261" y="399"/>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8" name="Freeform 36"/>
            <p:cNvSpPr/>
            <p:nvPr/>
          </p:nvSpPr>
          <p:spPr bwMode="auto">
            <a:xfrm>
              <a:off x="5851946" y="5378401"/>
              <a:ext cx="187750" cy="371958"/>
            </a:xfrm>
            <a:custGeom>
              <a:avLst/>
              <a:gdLst>
                <a:gd name="T0" fmla="*/ 0 w 152"/>
                <a:gd name="T1" fmla="*/ 160829 h 313"/>
                <a:gd name="T2" fmla="*/ 0 w 152"/>
                <a:gd name="T3" fmla="*/ 213019 h 313"/>
                <a:gd name="T4" fmla="*/ 11071 w 152"/>
                <a:gd name="T5" fmla="*/ 268404 h 313"/>
                <a:gd name="T6" fmla="*/ 44283 w 152"/>
                <a:gd name="T7" fmla="*/ 288641 h 313"/>
                <a:gd name="T8" fmla="*/ 65317 w 152"/>
                <a:gd name="T9" fmla="*/ 332310 h 313"/>
                <a:gd name="T10" fmla="*/ 77495 w 152"/>
                <a:gd name="T11" fmla="*/ 268404 h 313"/>
                <a:gd name="T12" fmla="*/ 109600 w 152"/>
                <a:gd name="T13" fmla="*/ 231126 h 313"/>
                <a:gd name="T14" fmla="*/ 167168 w 152"/>
                <a:gd name="T15" fmla="*/ 69231 h 313"/>
                <a:gd name="T16" fmla="*/ 167168 w 152"/>
                <a:gd name="T17" fmla="*/ 17042 h 313"/>
                <a:gd name="T18" fmla="*/ 137277 w 152"/>
                <a:gd name="T19" fmla="*/ 0 h 313"/>
                <a:gd name="T20" fmla="*/ 83030 w 152"/>
                <a:gd name="T21" fmla="*/ 22367 h 313"/>
                <a:gd name="T22" fmla="*/ 0 w 152"/>
                <a:gd name="T23" fmla="*/ 160829 h 31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52" h="313">
                  <a:moveTo>
                    <a:pt x="0" y="151"/>
                  </a:moveTo>
                  <a:lnTo>
                    <a:pt x="0" y="200"/>
                  </a:lnTo>
                  <a:lnTo>
                    <a:pt x="10" y="252"/>
                  </a:lnTo>
                  <a:lnTo>
                    <a:pt x="40" y="271"/>
                  </a:lnTo>
                  <a:lnTo>
                    <a:pt x="59" y="312"/>
                  </a:lnTo>
                  <a:lnTo>
                    <a:pt x="70" y="252"/>
                  </a:lnTo>
                  <a:lnTo>
                    <a:pt x="99" y="217"/>
                  </a:lnTo>
                  <a:lnTo>
                    <a:pt x="151" y="65"/>
                  </a:lnTo>
                  <a:lnTo>
                    <a:pt x="151" y="16"/>
                  </a:lnTo>
                  <a:lnTo>
                    <a:pt x="124" y="0"/>
                  </a:lnTo>
                  <a:lnTo>
                    <a:pt x="75" y="21"/>
                  </a:lnTo>
                  <a:lnTo>
                    <a:pt x="0" y="151"/>
                  </a:lnTo>
                </a:path>
              </a:pathLst>
            </a:custGeom>
            <a:solidFill>
              <a:schemeClr val="bg1">
                <a:lumMod val="75000"/>
              </a:schemeClr>
            </a:solidFill>
            <a:ln w="9525" cap="flat" cmpd="sng">
              <a:solidFill>
                <a:sysClr val="window" lastClr="FFFFFF"/>
              </a:solidFill>
              <a:prstDash val="solid"/>
              <a:roun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9" name="Freeform 37"/>
            <p:cNvSpPr/>
            <p:nvPr/>
          </p:nvSpPr>
          <p:spPr bwMode="auto">
            <a:xfrm>
              <a:off x="5007070" y="3722304"/>
              <a:ext cx="772255" cy="499486"/>
            </a:xfrm>
            <a:custGeom>
              <a:avLst/>
              <a:gdLst>
                <a:gd name="T0" fmla="*/ 152955 w 629"/>
                <a:gd name="T1" fmla="*/ 431610 h 418"/>
                <a:gd name="T2" fmla="*/ 158457 w 629"/>
                <a:gd name="T3" fmla="*/ 406977 h 418"/>
                <a:gd name="T4" fmla="*/ 182666 w 629"/>
                <a:gd name="T5" fmla="*/ 399480 h 418"/>
                <a:gd name="T6" fmla="*/ 226682 w 629"/>
                <a:gd name="T7" fmla="*/ 431610 h 418"/>
                <a:gd name="T8" fmla="*/ 240987 w 629"/>
                <a:gd name="T9" fmla="*/ 431610 h 418"/>
                <a:gd name="T10" fmla="*/ 283903 w 629"/>
                <a:gd name="T11" fmla="*/ 429468 h 418"/>
                <a:gd name="T12" fmla="*/ 307011 w 629"/>
                <a:gd name="T13" fmla="*/ 411261 h 418"/>
                <a:gd name="T14" fmla="*/ 341123 w 629"/>
                <a:gd name="T15" fmla="*/ 436965 h 418"/>
                <a:gd name="T16" fmla="*/ 355428 w 629"/>
                <a:gd name="T17" fmla="*/ 413403 h 418"/>
                <a:gd name="T18" fmla="*/ 357629 w 629"/>
                <a:gd name="T19" fmla="*/ 402693 h 418"/>
                <a:gd name="T20" fmla="*/ 385139 w 629"/>
                <a:gd name="T21" fmla="*/ 385557 h 418"/>
                <a:gd name="T22" fmla="*/ 395043 w 629"/>
                <a:gd name="T23" fmla="*/ 350215 h 418"/>
                <a:gd name="T24" fmla="*/ 420352 w 629"/>
                <a:gd name="T25" fmla="*/ 344860 h 418"/>
                <a:gd name="T26" fmla="*/ 499580 w 629"/>
                <a:gd name="T27" fmla="*/ 222767 h 418"/>
                <a:gd name="T28" fmla="*/ 484175 w 629"/>
                <a:gd name="T29" fmla="*/ 203489 h 418"/>
                <a:gd name="T30" fmla="*/ 499580 w 629"/>
                <a:gd name="T31" fmla="*/ 190637 h 418"/>
                <a:gd name="T32" fmla="*/ 517187 w 629"/>
                <a:gd name="T33" fmla="*/ 195992 h 418"/>
                <a:gd name="T34" fmla="*/ 540295 w 629"/>
                <a:gd name="T35" fmla="*/ 184211 h 418"/>
                <a:gd name="T36" fmla="*/ 553500 w 629"/>
                <a:gd name="T37" fmla="*/ 154223 h 418"/>
                <a:gd name="T38" fmla="*/ 616223 w 629"/>
                <a:gd name="T39" fmla="*/ 100673 h 418"/>
                <a:gd name="T40" fmla="*/ 664640 w 629"/>
                <a:gd name="T41" fmla="*/ 83537 h 418"/>
                <a:gd name="T42" fmla="*/ 691050 w 629"/>
                <a:gd name="T43" fmla="*/ 63189 h 418"/>
                <a:gd name="T44" fmla="*/ 683347 w 629"/>
                <a:gd name="T45" fmla="*/ 19278 h 418"/>
                <a:gd name="T46" fmla="*/ 651435 w 629"/>
                <a:gd name="T47" fmla="*/ 16065 h 418"/>
                <a:gd name="T48" fmla="*/ 574407 w 629"/>
                <a:gd name="T49" fmla="*/ 23562 h 418"/>
                <a:gd name="T50" fmla="*/ 523789 w 629"/>
                <a:gd name="T51" fmla="*/ 0 h 418"/>
                <a:gd name="T52" fmla="*/ 494078 w 629"/>
                <a:gd name="T53" fmla="*/ 4284 h 418"/>
                <a:gd name="T54" fmla="*/ 415950 w 629"/>
                <a:gd name="T55" fmla="*/ 100673 h 418"/>
                <a:gd name="T56" fmla="*/ 395043 w 629"/>
                <a:gd name="T57" fmla="*/ 111383 h 418"/>
                <a:gd name="T58" fmla="*/ 343324 w 629"/>
                <a:gd name="T59" fmla="*/ 92105 h 418"/>
                <a:gd name="T60" fmla="*/ 341123 w 629"/>
                <a:gd name="T61" fmla="*/ 67473 h 418"/>
                <a:gd name="T62" fmla="*/ 330119 w 629"/>
                <a:gd name="T63" fmla="*/ 26775 h 418"/>
                <a:gd name="T64" fmla="*/ 301509 w 629"/>
                <a:gd name="T65" fmla="*/ 9639 h 418"/>
                <a:gd name="T66" fmla="*/ 258593 w 629"/>
                <a:gd name="T67" fmla="*/ 21420 h 418"/>
                <a:gd name="T68" fmla="*/ 229983 w 629"/>
                <a:gd name="T69" fmla="*/ 2142 h 418"/>
                <a:gd name="T70" fmla="*/ 188168 w 629"/>
                <a:gd name="T71" fmla="*/ 52479 h 418"/>
                <a:gd name="T72" fmla="*/ 144152 w 629"/>
                <a:gd name="T73" fmla="*/ 63189 h 418"/>
                <a:gd name="T74" fmla="*/ 82530 w 629"/>
                <a:gd name="T75" fmla="*/ 114596 h 418"/>
                <a:gd name="T76" fmla="*/ 17606 w 629"/>
                <a:gd name="T77" fmla="*/ 231334 h 418"/>
                <a:gd name="T78" fmla="*/ 35213 w 629"/>
                <a:gd name="T79" fmla="*/ 261322 h 418"/>
                <a:gd name="T80" fmla="*/ 30811 w 629"/>
                <a:gd name="T81" fmla="*/ 274174 h 418"/>
                <a:gd name="T82" fmla="*/ 30811 w 629"/>
                <a:gd name="T83" fmla="*/ 288097 h 418"/>
                <a:gd name="T84" fmla="*/ 39614 w 629"/>
                <a:gd name="T85" fmla="*/ 299878 h 418"/>
                <a:gd name="T86" fmla="*/ 60522 w 629"/>
                <a:gd name="T87" fmla="*/ 288097 h 418"/>
                <a:gd name="T88" fmla="*/ 96835 w 629"/>
                <a:gd name="T89" fmla="*/ 279529 h 418"/>
                <a:gd name="T90" fmla="*/ 0 w 629"/>
                <a:gd name="T91" fmla="*/ 380202 h 418"/>
                <a:gd name="T92" fmla="*/ 0 w 629"/>
                <a:gd name="T93" fmla="*/ 406977 h 418"/>
                <a:gd name="T94" fmla="*/ 19807 w 629"/>
                <a:gd name="T95" fmla="*/ 411261 h 418"/>
                <a:gd name="T96" fmla="*/ 64923 w 629"/>
                <a:gd name="T97" fmla="*/ 446604 h 418"/>
                <a:gd name="T98" fmla="*/ 133148 w 629"/>
                <a:gd name="T99" fmla="*/ 436965 h 418"/>
                <a:gd name="T100" fmla="*/ 152955 w 629"/>
                <a:gd name="T101" fmla="*/ 431610 h 4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629" h="418">
                  <a:moveTo>
                    <a:pt x="139" y="403"/>
                  </a:moveTo>
                  <a:lnTo>
                    <a:pt x="144" y="380"/>
                  </a:lnTo>
                  <a:lnTo>
                    <a:pt x="166" y="373"/>
                  </a:lnTo>
                  <a:lnTo>
                    <a:pt x="206" y="403"/>
                  </a:lnTo>
                  <a:lnTo>
                    <a:pt x="219" y="403"/>
                  </a:lnTo>
                  <a:lnTo>
                    <a:pt x="258" y="401"/>
                  </a:lnTo>
                  <a:lnTo>
                    <a:pt x="279" y="384"/>
                  </a:lnTo>
                  <a:lnTo>
                    <a:pt x="310" y="408"/>
                  </a:lnTo>
                  <a:lnTo>
                    <a:pt x="323" y="386"/>
                  </a:lnTo>
                  <a:lnTo>
                    <a:pt x="325" y="376"/>
                  </a:lnTo>
                  <a:lnTo>
                    <a:pt x="350" y="360"/>
                  </a:lnTo>
                  <a:lnTo>
                    <a:pt x="359" y="327"/>
                  </a:lnTo>
                  <a:lnTo>
                    <a:pt x="382" y="322"/>
                  </a:lnTo>
                  <a:lnTo>
                    <a:pt x="454" y="208"/>
                  </a:lnTo>
                  <a:lnTo>
                    <a:pt x="440" y="190"/>
                  </a:lnTo>
                  <a:lnTo>
                    <a:pt x="454" y="178"/>
                  </a:lnTo>
                  <a:lnTo>
                    <a:pt x="470" y="183"/>
                  </a:lnTo>
                  <a:lnTo>
                    <a:pt x="491" y="172"/>
                  </a:lnTo>
                  <a:lnTo>
                    <a:pt x="503" y="144"/>
                  </a:lnTo>
                  <a:lnTo>
                    <a:pt x="560" y="94"/>
                  </a:lnTo>
                  <a:lnTo>
                    <a:pt x="604" y="78"/>
                  </a:lnTo>
                  <a:lnTo>
                    <a:pt x="628" y="59"/>
                  </a:lnTo>
                  <a:lnTo>
                    <a:pt x="621" y="18"/>
                  </a:lnTo>
                  <a:lnTo>
                    <a:pt x="592" y="15"/>
                  </a:lnTo>
                  <a:lnTo>
                    <a:pt x="522" y="22"/>
                  </a:lnTo>
                  <a:lnTo>
                    <a:pt x="476" y="0"/>
                  </a:lnTo>
                  <a:lnTo>
                    <a:pt x="449" y="4"/>
                  </a:lnTo>
                  <a:lnTo>
                    <a:pt x="378" y="94"/>
                  </a:lnTo>
                  <a:lnTo>
                    <a:pt x="359" y="104"/>
                  </a:lnTo>
                  <a:lnTo>
                    <a:pt x="312" y="86"/>
                  </a:lnTo>
                  <a:lnTo>
                    <a:pt x="310" y="63"/>
                  </a:lnTo>
                  <a:lnTo>
                    <a:pt x="300" y="25"/>
                  </a:lnTo>
                  <a:lnTo>
                    <a:pt x="274" y="9"/>
                  </a:lnTo>
                  <a:lnTo>
                    <a:pt x="235" y="20"/>
                  </a:lnTo>
                  <a:lnTo>
                    <a:pt x="209" y="2"/>
                  </a:lnTo>
                  <a:lnTo>
                    <a:pt x="171" y="49"/>
                  </a:lnTo>
                  <a:lnTo>
                    <a:pt x="131" y="59"/>
                  </a:lnTo>
                  <a:lnTo>
                    <a:pt x="75" y="107"/>
                  </a:lnTo>
                  <a:lnTo>
                    <a:pt x="16" y="216"/>
                  </a:lnTo>
                  <a:lnTo>
                    <a:pt x="32" y="244"/>
                  </a:lnTo>
                  <a:lnTo>
                    <a:pt x="28" y="256"/>
                  </a:lnTo>
                  <a:lnTo>
                    <a:pt x="28" y="269"/>
                  </a:lnTo>
                  <a:lnTo>
                    <a:pt x="36" y="280"/>
                  </a:lnTo>
                  <a:lnTo>
                    <a:pt x="55" y="269"/>
                  </a:lnTo>
                  <a:lnTo>
                    <a:pt x="88" y="261"/>
                  </a:lnTo>
                  <a:lnTo>
                    <a:pt x="0" y="355"/>
                  </a:lnTo>
                  <a:lnTo>
                    <a:pt x="0" y="380"/>
                  </a:lnTo>
                  <a:lnTo>
                    <a:pt x="18" y="384"/>
                  </a:lnTo>
                  <a:lnTo>
                    <a:pt x="59" y="417"/>
                  </a:lnTo>
                  <a:lnTo>
                    <a:pt x="121" y="408"/>
                  </a:lnTo>
                  <a:lnTo>
                    <a:pt x="139" y="403"/>
                  </a:lnTo>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40" name="Freeform 38"/>
            <p:cNvSpPr>
              <a:spLocks noChangeAspect="1"/>
            </p:cNvSpPr>
            <p:nvPr/>
          </p:nvSpPr>
          <p:spPr bwMode="auto">
            <a:xfrm>
              <a:off x="3926621" y="4586663"/>
              <a:ext cx="607532" cy="545538"/>
            </a:xfrm>
            <a:custGeom>
              <a:avLst/>
              <a:gdLst>
                <a:gd name="T0" fmla="*/ 134200 w 353"/>
                <a:gd name="T1" fmla="*/ 454872 h 330"/>
                <a:gd name="T2" fmla="*/ 180476 w 353"/>
                <a:gd name="T3" fmla="*/ 422275 h 330"/>
                <a:gd name="T4" fmla="*/ 240635 w 353"/>
                <a:gd name="T5" fmla="*/ 374862 h 330"/>
                <a:gd name="T6" fmla="*/ 331644 w 353"/>
                <a:gd name="T7" fmla="*/ 386715 h 330"/>
                <a:gd name="T8" fmla="*/ 337814 w 353"/>
                <a:gd name="T9" fmla="*/ 422275 h 330"/>
                <a:gd name="T10" fmla="*/ 456589 w 353"/>
                <a:gd name="T11" fmla="*/ 468207 h 330"/>
                <a:gd name="T12" fmla="*/ 393345 w 353"/>
                <a:gd name="T13" fmla="*/ 308187 h 330"/>
                <a:gd name="T14" fmla="*/ 364037 w 353"/>
                <a:gd name="T15" fmla="*/ 250402 h 330"/>
                <a:gd name="T16" fmla="*/ 368665 w 353"/>
                <a:gd name="T17" fmla="*/ 201507 h 330"/>
                <a:gd name="T18" fmla="*/ 453504 w 353"/>
                <a:gd name="T19" fmla="*/ 191135 h 330"/>
                <a:gd name="T20" fmla="*/ 518290 w 353"/>
                <a:gd name="T21" fmla="*/ 151130 h 330"/>
                <a:gd name="T22" fmla="*/ 544513 w 353"/>
                <a:gd name="T23" fmla="*/ 134832 h 330"/>
                <a:gd name="T24" fmla="*/ 530630 w 353"/>
                <a:gd name="T25" fmla="*/ 77047 h 330"/>
                <a:gd name="T26" fmla="*/ 465844 w 353"/>
                <a:gd name="T27" fmla="*/ 35560 h 330"/>
                <a:gd name="T28" fmla="*/ 401058 w 353"/>
                <a:gd name="T29" fmla="*/ 22225 h 330"/>
                <a:gd name="T30" fmla="*/ 331644 w 353"/>
                <a:gd name="T31" fmla="*/ 0 h 330"/>
                <a:gd name="T32" fmla="*/ 340899 w 353"/>
                <a:gd name="T33" fmla="*/ 45932 h 330"/>
                <a:gd name="T34" fmla="*/ 342442 w 353"/>
                <a:gd name="T35" fmla="*/ 71120 h 330"/>
                <a:gd name="T36" fmla="*/ 314676 w 353"/>
                <a:gd name="T37" fmla="*/ 97790 h 330"/>
                <a:gd name="T38" fmla="*/ 300793 w 353"/>
                <a:gd name="T39" fmla="*/ 139277 h 330"/>
                <a:gd name="T40" fmla="*/ 282283 w 353"/>
                <a:gd name="T41" fmla="*/ 170392 h 330"/>
                <a:gd name="T42" fmla="*/ 236007 w 353"/>
                <a:gd name="T43" fmla="*/ 173355 h 330"/>
                <a:gd name="T44" fmla="*/ 231379 w 353"/>
                <a:gd name="T45" fmla="*/ 204470 h 330"/>
                <a:gd name="T46" fmla="*/ 203614 w 353"/>
                <a:gd name="T47" fmla="*/ 254847 h 330"/>
                <a:gd name="T48" fmla="*/ 165051 w 353"/>
                <a:gd name="T49" fmla="*/ 263737 h 330"/>
                <a:gd name="T50" fmla="*/ 155796 w 353"/>
                <a:gd name="T51" fmla="*/ 226695 h 330"/>
                <a:gd name="T52" fmla="*/ 106435 w 353"/>
                <a:gd name="T53" fmla="*/ 248920 h 330"/>
                <a:gd name="T54" fmla="*/ 67871 w 353"/>
                <a:gd name="T55" fmla="*/ 217805 h 330"/>
                <a:gd name="T56" fmla="*/ 40106 w 353"/>
                <a:gd name="T57" fmla="*/ 241512 h 330"/>
                <a:gd name="T58" fmla="*/ 37021 w 353"/>
                <a:gd name="T59" fmla="*/ 285962 h 330"/>
                <a:gd name="T60" fmla="*/ 9255 w 353"/>
                <a:gd name="T61" fmla="*/ 308187 h 330"/>
                <a:gd name="T62" fmla="*/ 16968 w 353"/>
                <a:gd name="T63" fmla="*/ 339302 h 330"/>
                <a:gd name="T64" fmla="*/ 46276 w 353"/>
                <a:gd name="T65" fmla="*/ 360045 h 330"/>
                <a:gd name="T66" fmla="*/ 60159 w 353"/>
                <a:gd name="T67" fmla="*/ 397087 h 330"/>
                <a:gd name="T68" fmla="*/ 97179 w 353"/>
                <a:gd name="T69" fmla="*/ 404495 h 330"/>
                <a:gd name="T70" fmla="*/ 118775 w 353"/>
                <a:gd name="T71" fmla="*/ 441537 h 3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53" h="330">
                  <a:moveTo>
                    <a:pt x="72" y="310"/>
                  </a:moveTo>
                  <a:lnTo>
                    <a:pt x="87" y="307"/>
                  </a:lnTo>
                  <a:lnTo>
                    <a:pt x="95" y="318"/>
                  </a:lnTo>
                  <a:lnTo>
                    <a:pt x="117" y="285"/>
                  </a:lnTo>
                  <a:lnTo>
                    <a:pt x="144" y="286"/>
                  </a:lnTo>
                  <a:lnTo>
                    <a:pt x="156" y="253"/>
                  </a:lnTo>
                  <a:lnTo>
                    <a:pt x="182" y="267"/>
                  </a:lnTo>
                  <a:lnTo>
                    <a:pt x="215" y="261"/>
                  </a:lnTo>
                  <a:lnTo>
                    <a:pt x="221" y="274"/>
                  </a:lnTo>
                  <a:lnTo>
                    <a:pt x="219" y="285"/>
                  </a:lnTo>
                  <a:lnTo>
                    <a:pt x="269" y="330"/>
                  </a:lnTo>
                  <a:lnTo>
                    <a:pt x="296" y="316"/>
                  </a:lnTo>
                  <a:lnTo>
                    <a:pt x="293" y="256"/>
                  </a:lnTo>
                  <a:lnTo>
                    <a:pt x="255" y="208"/>
                  </a:lnTo>
                  <a:lnTo>
                    <a:pt x="233" y="198"/>
                  </a:lnTo>
                  <a:lnTo>
                    <a:pt x="236" y="169"/>
                  </a:lnTo>
                  <a:lnTo>
                    <a:pt x="221" y="150"/>
                  </a:lnTo>
                  <a:lnTo>
                    <a:pt x="239" y="136"/>
                  </a:lnTo>
                  <a:lnTo>
                    <a:pt x="272" y="133"/>
                  </a:lnTo>
                  <a:lnTo>
                    <a:pt x="294" y="129"/>
                  </a:lnTo>
                  <a:lnTo>
                    <a:pt x="320" y="109"/>
                  </a:lnTo>
                  <a:lnTo>
                    <a:pt x="336" y="102"/>
                  </a:lnTo>
                  <a:lnTo>
                    <a:pt x="345" y="109"/>
                  </a:lnTo>
                  <a:lnTo>
                    <a:pt x="353" y="91"/>
                  </a:lnTo>
                  <a:lnTo>
                    <a:pt x="344" y="63"/>
                  </a:lnTo>
                  <a:lnTo>
                    <a:pt x="344" y="52"/>
                  </a:lnTo>
                  <a:lnTo>
                    <a:pt x="321" y="27"/>
                  </a:lnTo>
                  <a:lnTo>
                    <a:pt x="302" y="24"/>
                  </a:lnTo>
                  <a:lnTo>
                    <a:pt x="275" y="30"/>
                  </a:lnTo>
                  <a:lnTo>
                    <a:pt x="260" y="15"/>
                  </a:lnTo>
                  <a:lnTo>
                    <a:pt x="231" y="3"/>
                  </a:lnTo>
                  <a:lnTo>
                    <a:pt x="215" y="0"/>
                  </a:lnTo>
                  <a:lnTo>
                    <a:pt x="215" y="10"/>
                  </a:lnTo>
                  <a:lnTo>
                    <a:pt x="221" y="31"/>
                  </a:lnTo>
                  <a:lnTo>
                    <a:pt x="231" y="33"/>
                  </a:lnTo>
                  <a:lnTo>
                    <a:pt x="222" y="48"/>
                  </a:lnTo>
                  <a:lnTo>
                    <a:pt x="206" y="54"/>
                  </a:lnTo>
                  <a:lnTo>
                    <a:pt x="204" y="66"/>
                  </a:lnTo>
                  <a:lnTo>
                    <a:pt x="195" y="82"/>
                  </a:lnTo>
                  <a:lnTo>
                    <a:pt x="195" y="94"/>
                  </a:lnTo>
                  <a:lnTo>
                    <a:pt x="191" y="106"/>
                  </a:lnTo>
                  <a:lnTo>
                    <a:pt x="183" y="115"/>
                  </a:lnTo>
                  <a:lnTo>
                    <a:pt x="173" y="106"/>
                  </a:lnTo>
                  <a:lnTo>
                    <a:pt x="153" y="117"/>
                  </a:lnTo>
                  <a:lnTo>
                    <a:pt x="156" y="129"/>
                  </a:lnTo>
                  <a:lnTo>
                    <a:pt x="150" y="138"/>
                  </a:lnTo>
                  <a:lnTo>
                    <a:pt x="140" y="165"/>
                  </a:lnTo>
                  <a:lnTo>
                    <a:pt x="132" y="172"/>
                  </a:lnTo>
                  <a:lnTo>
                    <a:pt x="120" y="174"/>
                  </a:lnTo>
                  <a:lnTo>
                    <a:pt x="107" y="178"/>
                  </a:lnTo>
                  <a:lnTo>
                    <a:pt x="107" y="162"/>
                  </a:lnTo>
                  <a:lnTo>
                    <a:pt x="101" y="153"/>
                  </a:lnTo>
                  <a:lnTo>
                    <a:pt x="80" y="154"/>
                  </a:lnTo>
                  <a:lnTo>
                    <a:pt x="69" y="168"/>
                  </a:lnTo>
                  <a:lnTo>
                    <a:pt x="63" y="159"/>
                  </a:lnTo>
                  <a:lnTo>
                    <a:pt x="44" y="147"/>
                  </a:lnTo>
                  <a:lnTo>
                    <a:pt x="30" y="153"/>
                  </a:lnTo>
                  <a:lnTo>
                    <a:pt x="26" y="163"/>
                  </a:lnTo>
                  <a:lnTo>
                    <a:pt x="30" y="183"/>
                  </a:lnTo>
                  <a:lnTo>
                    <a:pt x="24" y="193"/>
                  </a:lnTo>
                  <a:lnTo>
                    <a:pt x="17" y="204"/>
                  </a:lnTo>
                  <a:lnTo>
                    <a:pt x="6" y="208"/>
                  </a:lnTo>
                  <a:lnTo>
                    <a:pt x="0" y="222"/>
                  </a:lnTo>
                  <a:lnTo>
                    <a:pt x="11" y="229"/>
                  </a:lnTo>
                  <a:lnTo>
                    <a:pt x="17" y="243"/>
                  </a:lnTo>
                  <a:lnTo>
                    <a:pt x="30" y="243"/>
                  </a:lnTo>
                  <a:lnTo>
                    <a:pt x="29" y="253"/>
                  </a:lnTo>
                  <a:lnTo>
                    <a:pt x="39" y="268"/>
                  </a:lnTo>
                  <a:lnTo>
                    <a:pt x="53" y="268"/>
                  </a:lnTo>
                  <a:lnTo>
                    <a:pt x="63" y="273"/>
                  </a:lnTo>
                  <a:lnTo>
                    <a:pt x="72" y="288"/>
                  </a:lnTo>
                  <a:lnTo>
                    <a:pt x="77" y="298"/>
                  </a:lnTo>
                  <a:lnTo>
                    <a:pt x="72" y="310"/>
                  </a:lnTo>
                  <a:close/>
                </a:path>
              </a:pathLst>
            </a:custGeom>
            <a:solidFill>
              <a:schemeClr val="bg1">
                <a:lumMod val="75000"/>
              </a:schemeClr>
            </a:solidFill>
            <a:ln w="12700" cap="flat" cmpd="sng">
              <a:solidFill>
                <a:sysClr val="window" lastClr="FFFFFF"/>
              </a:solidFill>
              <a:prstDash val="solid"/>
              <a:round/>
              <a:headEnd type="none" w="med" len="med"/>
              <a:tailEnd type="non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41" name="AutoShape 44"/>
            <p:cNvSpPr/>
            <p:nvPr/>
          </p:nvSpPr>
          <p:spPr bwMode="auto">
            <a:xfrm>
              <a:off x="4347134" y="4811143"/>
              <a:ext cx="11986" cy="6692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solidFill>
              <a:schemeClr val="bg1">
                <a:lumMod val="75000"/>
              </a:schemeClr>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smtClean="0">
                <a:ln>
                  <a:noFill/>
                </a:ln>
                <a:solidFill>
                  <a:srgbClr val="FFFFFF"/>
                </a:solidFill>
                <a:effectLst>
                  <a:outerShdw blurRad="38100" dist="38100" dir="2700000" algn="tl">
                    <a:srgbClr val="000000"/>
                  </a:outerShdw>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42" name="AutoShape 45"/>
            <p:cNvSpPr/>
            <p:nvPr/>
          </p:nvSpPr>
          <p:spPr bwMode="auto">
            <a:xfrm>
              <a:off x="4340808" y="4884060"/>
              <a:ext cx="24639" cy="366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solidFill>
              <a:schemeClr val="bg1">
                <a:lumMod val="75000"/>
              </a:schemeClr>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smtClean="0">
                <a:ln>
                  <a:noFill/>
                </a:ln>
                <a:solidFill>
                  <a:srgbClr val="FFFFFF"/>
                </a:solidFill>
                <a:effectLst>
                  <a:outerShdw blurRad="38100" dist="38100" dir="2700000" algn="tl">
                    <a:srgbClr val="000000"/>
                  </a:outerShdw>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43" name="AutoShape 110"/>
            <p:cNvSpPr/>
            <p:nvPr/>
          </p:nvSpPr>
          <p:spPr bwMode="auto">
            <a:xfrm>
              <a:off x="4664788" y="3185197"/>
              <a:ext cx="145834" cy="975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lumMod val="75000"/>
              </a:schemeClr>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smtClean="0">
                <a:ln>
                  <a:noFill/>
                </a:ln>
                <a:solidFill>
                  <a:srgbClr val="FFFFFF"/>
                </a:solidFill>
                <a:effectLst>
                  <a:outerShdw blurRad="38100" dist="38100" dir="2700000" algn="tl">
                    <a:srgbClr val="000000"/>
                  </a:outerShdw>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grpSp>
      <p:grpSp>
        <p:nvGrpSpPr>
          <p:cNvPr id="44" name="组合 43"/>
          <p:cNvGrpSpPr/>
          <p:nvPr/>
        </p:nvGrpSpPr>
        <p:grpSpPr>
          <a:xfrm>
            <a:off x="7143550" y="2636373"/>
            <a:ext cx="4464136" cy="747626"/>
            <a:chOff x="7099213" y="2311912"/>
            <a:chExt cx="4464136" cy="747626"/>
          </a:xfrm>
        </p:grpSpPr>
        <p:sp>
          <p:nvSpPr>
            <p:cNvPr id="45" name="Freeform 6"/>
            <p:cNvSpPr>
              <a:spLocks noEditPoints="1"/>
            </p:cNvSpPr>
            <p:nvPr/>
          </p:nvSpPr>
          <p:spPr bwMode="auto">
            <a:xfrm>
              <a:off x="7099213" y="2311912"/>
              <a:ext cx="495828" cy="747626"/>
            </a:xfrm>
            <a:custGeom>
              <a:avLst/>
              <a:gdLst>
                <a:gd name="T0" fmla="*/ 189 w 189"/>
                <a:gd name="T1" fmla="*/ 95 h 283"/>
                <a:gd name="T2" fmla="*/ 95 w 189"/>
                <a:gd name="T3" fmla="*/ 0 h 283"/>
                <a:gd name="T4" fmla="*/ 0 w 189"/>
                <a:gd name="T5" fmla="*/ 94 h 283"/>
                <a:gd name="T6" fmla="*/ 13 w 189"/>
                <a:gd name="T7" fmla="*/ 142 h 283"/>
                <a:gd name="T8" fmla="*/ 13 w 189"/>
                <a:gd name="T9" fmla="*/ 142 h 283"/>
                <a:gd name="T10" fmla="*/ 94 w 189"/>
                <a:gd name="T11" fmla="*/ 283 h 283"/>
                <a:gd name="T12" fmla="*/ 176 w 189"/>
                <a:gd name="T13" fmla="*/ 142 h 283"/>
                <a:gd name="T14" fmla="*/ 176 w 189"/>
                <a:gd name="T15" fmla="*/ 142 h 283"/>
                <a:gd name="T16" fmla="*/ 189 w 189"/>
                <a:gd name="T17" fmla="*/ 95 h 283"/>
                <a:gd name="T18" fmla="*/ 94 w 189"/>
                <a:gd name="T19" fmla="*/ 173 h 283"/>
                <a:gd name="T20" fmla="*/ 16 w 189"/>
                <a:gd name="T21" fmla="*/ 94 h 283"/>
                <a:gd name="T22" fmla="*/ 95 w 189"/>
                <a:gd name="T23" fmla="*/ 16 h 283"/>
                <a:gd name="T24" fmla="*/ 173 w 189"/>
                <a:gd name="T25" fmla="*/ 95 h 283"/>
                <a:gd name="T26" fmla="*/ 94 w 189"/>
                <a:gd name="T27" fmla="*/ 173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283">
                  <a:moveTo>
                    <a:pt x="189" y="95"/>
                  </a:moveTo>
                  <a:cubicBezTo>
                    <a:pt x="189" y="43"/>
                    <a:pt x="147" y="0"/>
                    <a:pt x="95" y="0"/>
                  </a:cubicBezTo>
                  <a:cubicBezTo>
                    <a:pt x="43" y="0"/>
                    <a:pt x="0" y="42"/>
                    <a:pt x="0" y="94"/>
                  </a:cubicBezTo>
                  <a:cubicBezTo>
                    <a:pt x="0" y="112"/>
                    <a:pt x="5" y="128"/>
                    <a:pt x="13" y="142"/>
                  </a:cubicBezTo>
                  <a:cubicBezTo>
                    <a:pt x="13" y="142"/>
                    <a:pt x="13" y="142"/>
                    <a:pt x="13" y="142"/>
                  </a:cubicBezTo>
                  <a:cubicBezTo>
                    <a:pt x="94" y="283"/>
                    <a:pt x="94" y="283"/>
                    <a:pt x="94" y="283"/>
                  </a:cubicBezTo>
                  <a:cubicBezTo>
                    <a:pt x="176" y="142"/>
                    <a:pt x="176" y="142"/>
                    <a:pt x="176" y="142"/>
                  </a:cubicBezTo>
                  <a:cubicBezTo>
                    <a:pt x="176" y="142"/>
                    <a:pt x="176" y="142"/>
                    <a:pt x="176" y="142"/>
                  </a:cubicBezTo>
                  <a:cubicBezTo>
                    <a:pt x="184" y="128"/>
                    <a:pt x="189" y="112"/>
                    <a:pt x="189" y="95"/>
                  </a:cubicBezTo>
                  <a:close/>
                  <a:moveTo>
                    <a:pt x="94" y="173"/>
                  </a:moveTo>
                  <a:cubicBezTo>
                    <a:pt x="51" y="173"/>
                    <a:pt x="16" y="138"/>
                    <a:pt x="16" y="94"/>
                  </a:cubicBezTo>
                  <a:cubicBezTo>
                    <a:pt x="16" y="51"/>
                    <a:pt x="51" y="16"/>
                    <a:pt x="95" y="16"/>
                  </a:cubicBezTo>
                  <a:cubicBezTo>
                    <a:pt x="138" y="16"/>
                    <a:pt x="173" y="52"/>
                    <a:pt x="173" y="95"/>
                  </a:cubicBezTo>
                  <a:cubicBezTo>
                    <a:pt x="173" y="138"/>
                    <a:pt x="138" y="173"/>
                    <a:pt x="94" y="173"/>
                  </a:cubicBezTo>
                  <a:close/>
                </a:path>
              </a:pathLst>
            </a:cu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46" name="AutoShape 59"/>
            <p:cNvSpPr/>
            <p:nvPr/>
          </p:nvSpPr>
          <p:spPr bwMode="auto">
            <a:xfrm>
              <a:off x="7214595" y="2440457"/>
              <a:ext cx="243714" cy="243298"/>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rgbClr val="2D3E50"/>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smtClean="0">
                <a:ln>
                  <a:noFill/>
                </a:ln>
                <a:solidFill>
                  <a:srgbClr val="FFFFFF"/>
                </a:solidFill>
                <a:effectLst>
                  <a:outerShdw blurRad="38100" dist="38100" dir="2700000" algn="tl">
                    <a:srgbClr val="000000"/>
                  </a:outerShdw>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47" name="文本框 46"/>
            <p:cNvSpPr txBox="1"/>
            <p:nvPr/>
          </p:nvSpPr>
          <p:spPr>
            <a:xfrm>
              <a:off x="7809065" y="2385401"/>
              <a:ext cx="1025922" cy="307777"/>
            </a:xfrm>
            <a:prstGeom prst="rect">
              <a:avLst/>
            </a:prstGeom>
            <a:noFill/>
          </p:spPr>
          <p:txBody>
            <a:bodyPr wrap="none" lIns="0" tIns="0" rIns="0" bIns="0" rtlCol="0">
              <a:spAutoFit/>
            </a:bodyPr>
            <a:lstStyle>
              <a:defPPr>
                <a:defRPr lang="zh-CN"/>
              </a:defPPr>
              <a:lvl1pPr>
                <a:defRPr sz="2500" b="1">
                  <a:solidFill>
                    <a:srgbClr val="404040"/>
                  </a:solidFill>
                </a:defRPr>
              </a:lvl1pPr>
            </a:lstStyle>
            <a:p>
              <a:r>
                <a:rPr lang="zh-CN" altLang="en-US" sz="2000" dirty="0" smtClean="0">
                  <a:latin typeface="微软雅黑" panose="020B0503020204020204" pitchFamily="34" charset="-122"/>
                  <a:ea typeface="微软雅黑" panose="020B0503020204020204" pitchFamily="34" charset="-122"/>
                </a:rPr>
                <a:t>华北地区</a:t>
              </a:r>
              <a:endParaRPr lang="zh-CN" altLang="en-US" sz="2000" dirty="0">
                <a:latin typeface="微软雅黑" panose="020B0503020204020204" pitchFamily="34" charset="-122"/>
                <a:ea typeface="微软雅黑" panose="020B0503020204020204" pitchFamily="34" charset="-122"/>
              </a:endParaRPr>
            </a:p>
          </p:txBody>
        </p:sp>
        <p:sp>
          <p:nvSpPr>
            <p:cNvPr id="48" name="矩形 47"/>
            <p:cNvSpPr/>
            <p:nvPr/>
          </p:nvSpPr>
          <p:spPr>
            <a:xfrm>
              <a:off x="7809065" y="2783678"/>
              <a:ext cx="3754284" cy="215444"/>
            </a:xfrm>
            <a:prstGeom prst="rect">
              <a:avLst/>
            </a:prstGeom>
            <a:noFill/>
          </p:spPr>
          <p:txBody>
            <a:bodyPr wrap="square" lIns="0" tIns="0" rIns="0" bIns="0" rtlCol="0">
              <a:spAutoFit/>
            </a:bodyPr>
            <a:lstStyle/>
            <a:p>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XXXX</a:t>
              </a:r>
              <a:r>
                <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是全球领先的综合通信解决方案提供商</a:t>
              </a:r>
              <a:r>
                <a:rPr lang="zh-CN" altLang="en-US" sz="1400" dirty="0" smtClean="0">
                  <a:solidFill>
                    <a:srgbClr val="404040"/>
                  </a:solidFill>
                  <a:latin typeface="微软雅黑" panose="020B0503020204020204" pitchFamily="34" charset="-122"/>
                  <a:ea typeface="微软雅黑" panose="020B0503020204020204" pitchFamily="34" charset="-122"/>
                  <a:sym typeface="Arial" panose="020B0604020202020204" pitchFamily="34" charset="0"/>
                </a:rPr>
                <a:t>。</a:t>
              </a:r>
              <a:endPar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49" name="组合 48"/>
          <p:cNvGrpSpPr/>
          <p:nvPr/>
        </p:nvGrpSpPr>
        <p:grpSpPr>
          <a:xfrm>
            <a:off x="7130771" y="3863358"/>
            <a:ext cx="4433360" cy="747626"/>
            <a:chOff x="7129989" y="4076146"/>
            <a:chExt cx="4433360" cy="747626"/>
          </a:xfrm>
        </p:grpSpPr>
        <p:sp>
          <p:nvSpPr>
            <p:cNvPr id="50" name="Freeform 30"/>
            <p:cNvSpPr>
              <a:spLocks noEditPoints="1"/>
            </p:cNvSpPr>
            <p:nvPr/>
          </p:nvSpPr>
          <p:spPr bwMode="auto">
            <a:xfrm>
              <a:off x="7129989" y="4076146"/>
              <a:ext cx="493610" cy="747626"/>
            </a:xfrm>
            <a:custGeom>
              <a:avLst/>
              <a:gdLst>
                <a:gd name="T0" fmla="*/ 188 w 188"/>
                <a:gd name="T1" fmla="*/ 95 h 283"/>
                <a:gd name="T2" fmla="*/ 94 w 188"/>
                <a:gd name="T3" fmla="*/ 0 h 283"/>
                <a:gd name="T4" fmla="*/ 0 w 188"/>
                <a:gd name="T5" fmla="*/ 94 h 283"/>
                <a:gd name="T6" fmla="*/ 13 w 188"/>
                <a:gd name="T7" fmla="*/ 142 h 283"/>
                <a:gd name="T8" fmla="*/ 13 w 188"/>
                <a:gd name="T9" fmla="*/ 142 h 283"/>
                <a:gd name="T10" fmla="*/ 94 w 188"/>
                <a:gd name="T11" fmla="*/ 283 h 283"/>
                <a:gd name="T12" fmla="*/ 175 w 188"/>
                <a:gd name="T13" fmla="*/ 142 h 283"/>
                <a:gd name="T14" fmla="*/ 175 w 188"/>
                <a:gd name="T15" fmla="*/ 142 h 283"/>
                <a:gd name="T16" fmla="*/ 188 w 188"/>
                <a:gd name="T17" fmla="*/ 95 h 283"/>
                <a:gd name="T18" fmla="*/ 94 w 188"/>
                <a:gd name="T19" fmla="*/ 173 h 283"/>
                <a:gd name="T20" fmla="*/ 16 w 188"/>
                <a:gd name="T21" fmla="*/ 94 h 283"/>
                <a:gd name="T22" fmla="*/ 94 w 188"/>
                <a:gd name="T23" fmla="*/ 16 h 283"/>
                <a:gd name="T24" fmla="*/ 173 w 188"/>
                <a:gd name="T25" fmla="*/ 95 h 283"/>
                <a:gd name="T26" fmla="*/ 94 w 188"/>
                <a:gd name="T27" fmla="*/ 173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 h="283">
                  <a:moveTo>
                    <a:pt x="188" y="95"/>
                  </a:moveTo>
                  <a:cubicBezTo>
                    <a:pt x="188" y="43"/>
                    <a:pt x="146" y="0"/>
                    <a:pt x="94" y="0"/>
                  </a:cubicBezTo>
                  <a:cubicBezTo>
                    <a:pt x="42" y="0"/>
                    <a:pt x="0" y="42"/>
                    <a:pt x="0" y="94"/>
                  </a:cubicBezTo>
                  <a:cubicBezTo>
                    <a:pt x="0" y="112"/>
                    <a:pt x="5" y="128"/>
                    <a:pt x="13" y="142"/>
                  </a:cubicBezTo>
                  <a:cubicBezTo>
                    <a:pt x="13" y="142"/>
                    <a:pt x="13" y="142"/>
                    <a:pt x="13" y="142"/>
                  </a:cubicBezTo>
                  <a:cubicBezTo>
                    <a:pt x="94" y="283"/>
                    <a:pt x="94" y="283"/>
                    <a:pt x="94" y="283"/>
                  </a:cubicBezTo>
                  <a:cubicBezTo>
                    <a:pt x="175" y="142"/>
                    <a:pt x="175" y="142"/>
                    <a:pt x="175" y="142"/>
                  </a:cubicBezTo>
                  <a:cubicBezTo>
                    <a:pt x="175" y="142"/>
                    <a:pt x="175" y="142"/>
                    <a:pt x="175" y="142"/>
                  </a:cubicBezTo>
                  <a:cubicBezTo>
                    <a:pt x="184" y="128"/>
                    <a:pt x="188" y="112"/>
                    <a:pt x="188" y="95"/>
                  </a:cubicBezTo>
                  <a:close/>
                  <a:moveTo>
                    <a:pt x="94" y="173"/>
                  </a:moveTo>
                  <a:cubicBezTo>
                    <a:pt x="51" y="173"/>
                    <a:pt x="16" y="138"/>
                    <a:pt x="16" y="94"/>
                  </a:cubicBezTo>
                  <a:cubicBezTo>
                    <a:pt x="16" y="51"/>
                    <a:pt x="51" y="16"/>
                    <a:pt x="94" y="16"/>
                  </a:cubicBezTo>
                  <a:cubicBezTo>
                    <a:pt x="138" y="16"/>
                    <a:pt x="173" y="52"/>
                    <a:pt x="173" y="95"/>
                  </a:cubicBezTo>
                  <a:cubicBezTo>
                    <a:pt x="172" y="138"/>
                    <a:pt x="137" y="173"/>
                    <a:pt x="94" y="173"/>
                  </a:cubicBezTo>
                  <a:close/>
                </a:path>
              </a:pathLst>
            </a:cu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51" name="AutoShape 111"/>
            <p:cNvSpPr/>
            <p:nvPr/>
          </p:nvSpPr>
          <p:spPr bwMode="auto">
            <a:xfrm>
              <a:off x="7245371" y="4218248"/>
              <a:ext cx="243714" cy="2283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rgbClr val="2D3E50"/>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smtClean="0">
                <a:ln>
                  <a:noFill/>
                </a:ln>
                <a:solidFill>
                  <a:srgbClr val="FFFFFF"/>
                </a:solidFill>
                <a:effectLst>
                  <a:outerShdw blurRad="38100" dist="38100" dir="2700000" algn="tl">
                    <a:srgbClr val="000000"/>
                  </a:outerShdw>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52" name="文本框 51"/>
            <p:cNvSpPr txBox="1"/>
            <p:nvPr/>
          </p:nvSpPr>
          <p:spPr>
            <a:xfrm>
              <a:off x="7838326" y="4171924"/>
              <a:ext cx="1025922" cy="307777"/>
            </a:xfrm>
            <a:prstGeom prst="rect">
              <a:avLst/>
            </a:prstGeom>
            <a:noFill/>
          </p:spPr>
          <p:txBody>
            <a:bodyPr wrap="none" lIns="0" tIns="0" rIns="0" bIns="0" rtlCol="0">
              <a:spAutoFit/>
            </a:bodyPr>
            <a:lstStyle>
              <a:defPPr>
                <a:defRPr lang="zh-CN"/>
              </a:defPPr>
              <a:lvl1pPr>
                <a:defRPr sz="2500" b="1">
                  <a:solidFill>
                    <a:srgbClr val="404040"/>
                  </a:solidFill>
                </a:defRPr>
              </a:lvl1pPr>
            </a:lstStyle>
            <a:p>
              <a:r>
                <a:rPr lang="zh-CN" altLang="en-US" sz="2000" dirty="0" smtClean="0">
                  <a:latin typeface="微软雅黑" panose="020B0503020204020204" pitchFamily="34" charset="-122"/>
                  <a:ea typeface="微软雅黑" panose="020B0503020204020204" pitchFamily="34" charset="-122"/>
                </a:rPr>
                <a:t>华中地区</a:t>
              </a:r>
              <a:endParaRPr lang="zh-CN" altLang="en-US" sz="2000" dirty="0">
                <a:latin typeface="微软雅黑" panose="020B0503020204020204" pitchFamily="34" charset="-122"/>
                <a:ea typeface="微软雅黑" panose="020B0503020204020204" pitchFamily="34" charset="-122"/>
              </a:endParaRPr>
            </a:p>
          </p:txBody>
        </p:sp>
        <p:sp>
          <p:nvSpPr>
            <p:cNvPr id="53" name="矩形 52"/>
            <p:cNvSpPr/>
            <p:nvPr/>
          </p:nvSpPr>
          <p:spPr>
            <a:xfrm>
              <a:off x="7809064" y="4531880"/>
              <a:ext cx="3754285" cy="215444"/>
            </a:xfrm>
            <a:prstGeom prst="rect">
              <a:avLst/>
            </a:prstGeom>
            <a:noFill/>
          </p:spPr>
          <p:txBody>
            <a:bodyPr wrap="square" lIns="0" tIns="0" rIns="0" bIns="0" rtlCol="0">
              <a:spAutoFit/>
            </a:bodyPr>
            <a:lstStyle/>
            <a:p>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XXXX</a:t>
              </a:r>
              <a:r>
                <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是全球领先的综合通信解决方案提供商</a:t>
              </a:r>
              <a:r>
                <a:rPr lang="zh-CN" altLang="en-US" sz="1400" dirty="0" smtClean="0">
                  <a:solidFill>
                    <a:srgbClr val="404040"/>
                  </a:solidFill>
                  <a:latin typeface="微软雅黑" panose="020B0503020204020204" pitchFamily="34" charset="-122"/>
                  <a:ea typeface="微软雅黑" panose="020B0503020204020204" pitchFamily="34" charset="-122"/>
                  <a:sym typeface="Arial" panose="020B0604020202020204" pitchFamily="34" charset="0"/>
                </a:rPr>
                <a:t>。</a:t>
              </a:r>
              <a:endPar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54" name="组合 53"/>
          <p:cNvGrpSpPr/>
          <p:nvPr/>
        </p:nvGrpSpPr>
        <p:grpSpPr>
          <a:xfrm>
            <a:off x="7130315" y="5048394"/>
            <a:ext cx="4433360" cy="747626"/>
            <a:chOff x="7129989" y="5169202"/>
            <a:chExt cx="4433360" cy="747626"/>
          </a:xfrm>
        </p:grpSpPr>
        <p:sp>
          <p:nvSpPr>
            <p:cNvPr id="55" name="Freeform 30"/>
            <p:cNvSpPr>
              <a:spLocks noEditPoints="1"/>
            </p:cNvSpPr>
            <p:nvPr/>
          </p:nvSpPr>
          <p:spPr bwMode="auto">
            <a:xfrm>
              <a:off x="7129989" y="5169202"/>
              <a:ext cx="493610" cy="747626"/>
            </a:xfrm>
            <a:custGeom>
              <a:avLst/>
              <a:gdLst>
                <a:gd name="T0" fmla="*/ 188 w 188"/>
                <a:gd name="T1" fmla="*/ 95 h 283"/>
                <a:gd name="T2" fmla="*/ 94 w 188"/>
                <a:gd name="T3" fmla="*/ 0 h 283"/>
                <a:gd name="T4" fmla="*/ 0 w 188"/>
                <a:gd name="T5" fmla="*/ 94 h 283"/>
                <a:gd name="T6" fmla="*/ 13 w 188"/>
                <a:gd name="T7" fmla="*/ 142 h 283"/>
                <a:gd name="T8" fmla="*/ 13 w 188"/>
                <a:gd name="T9" fmla="*/ 142 h 283"/>
                <a:gd name="T10" fmla="*/ 94 w 188"/>
                <a:gd name="T11" fmla="*/ 283 h 283"/>
                <a:gd name="T12" fmla="*/ 175 w 188"/>
                <a:gd name="T13" fmla="*/ 142 h 283"/>
                <a:gd name="T14" fmla="*/ 175 w 188"/>
                <a:gd name="T15" fmla="*/ 142 h 283"/>
                <a:gd name="T16" fmla="*/ 188 w 188"/>
                <a:gd name="T17" fmla="*/ 95 h 283"/>
                <a:gd name="T18" fmla="*/ 94 w 188"/>
                <a:gd name="T19" fmla="*/ 173 h 283"/>
                <a:gd name="T20" fmla="*/ 16 w 188"/>
                <a:gd name="T21" fmla="*/ 94 h 283"/>
                <a:gd name="T22" fmla="*/ 94 w 188"/>
                <a:gd name="T23" fmla="*/ 16 h 283"/>
                <a:gd name="T24" fmla="*/ 173 w 188"/>
                <a:gd name="T25" fmla="*/ 95 h 283"/>
                <a:gd name="T26" fmla="*/ 94 w 188"/>
                <a:gd name="T27" fmla="*/ 173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 h="283">
                  <a:moveTo>
                    <a:pt x="188" y="95"/>
                  </a:moveTo>
                  <a:cubicBezTo>
                    <a:pt x="188" y="43"/>
                    <a:pt x="146" y="0"/>
                    <a:pt x="94" y="0"/>
                  </a:cubicBezTo>
                  <a:cubicBezTo>
                    <a:pt x="42" y="0"/>
                    <a:pt x="0" y="42"/>
                    <a:pt x="0" y="94"/>
                  </a:cubicBezTo>
                  <a:cubicBezTo>
                    <a:pt x="0" y="112"/>
                    <a:pt x="5" y="128"/>
                    <a:pt x="13" y="142"/>
                  </a:cubicBezTo>
                  <a:cubicBezTo>
                    <a:pt x="13" y="142"/>
                    <a:pt x="13" y="142"/>
                    <a:pt x="13" y="142"/>
                  </a:cubicBezTo>
                  <a:cubicBezTo>
                    <a:pt x="94" y="283"/>
                    <a:pt x="94" y="283"/>
                    <a:pt x="94" y="283"/>
                  </a:cubicBezTo>
                  <a:cubicBezTo>
                    <a:pt x="175" y="142"/>
                    <a:pt x="175" y="142"/>
                    <a:pt x="175" y="142"/>
                  </a:cubicBezTo>
                  <a:cubicBezTo>
                    <a:pt x="175" y="142"/>
                    <a:pt x="175" y="142"/>
                    <a:pt x="175" y="142"/>
                  </a:cubicBezTo>
                  <a:cubicBezTo>
                    <a:pt x="184" y="128"/>
                    <a:pt x="188" y="112"/>
                    <a:pt x="188" y="95"/>
                  </a:cubicBezTo>
                  <a:close/>
                  <a:moveTo>
                    <a:pt x="94" y="173"/>
                  </a:moveTo>
                  <a:cubicBezTo>
                    <a:pt x="51" y="173"/>
                    <a:pt x="16" y="138"/>
                    <a:pt x="16" y="94"/>
                  </a:cubicBezTo>
                  <a:cubicBezTo>
                    <a:pt x="16" y="51"/>
                    <a:pt x="51" y="16"/>
                    <a:pt x="94" y="16"/>
                  </a:cubicBezTo>
                  <a:cubicBezTo>
                    <a:pt x="138" y="16"/>
                    <a:pt x="173" y="52"/>
                    <a:pt x="173" y="95"/>
                  </a:cubicBezTo>
                  <a:cubicBezTo>
                    <a:pt x="172" y="138"/>
                    <a:pt x="137" y="173"/>
                    <a:pt x="94" y="173"/>
                  </a:cubicBezTo>
                  <a:close/>
                </a:path>
              </a:pathLst>
            </a:custGeom>
            <a:solidFill>
              <a:srgbClr val="2D3E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56" name="文本框 55"/>
            <p:cNvSpPr txBox="1"/>
            <p:nvPr/>
          </p:nvSpPr>
          <p:spPr>
            <a:xfrm>
              <a:off x="7838326" y="5264980"/>
              <a:ext cx="1025922" cy="307777"/>
            </a:xfrm>
            <a:prstGeom prst="rect">
              <a:avLst/>
            </a:prstGeom>
            <a:noFill/>
          </p:spPr>
          <p:txBody>
            <a:bodyPr wrap="none" lIns="0" tIns="0" rIns="0" bIns="0" rtlCol="0">
              <a:spAutoFit/>
            </a:bodyPr>
            <a:lstStyle>
              <a:defPPr>
                <a:defRPr lang="zh-CN"/>
              </a:defPPr>
              <a:lvl1pPr>
                <a:defRPr sz="2500" b="1">
                  <a:solidFill>
                    <a:srgbClr val="404040"/>
                  </a:solidFill>
                </a:defRPr>
              </a:lvl1pPr>
            </a:lstStyle>
            <a:p>
              <a:r>
                <a:rPr lang="zh-CN" altLang="en-US" sz="2000" dirty="0" smtClean="0">
                  <a:latin typeface="微软雅黑" panose="020B0503020204020204" pitchFamily="34" charset="-122"/>
                  <a:ea typeface="微软雅黑" panose="020B0503020204020204" pitchFamily="34" charset="-122"/>
                </a:rPr>
                <a:t>华南地区</a:t>
              </a:r>
              <a:endParaRPr lang="zh-CN" altLang="en-US" sz="2000" dirty="0">
                <a:latin typeface="微软雅黑" panose="020B0503020204020204" pitchFamily="34" charset="-122"/>
                <a:ea typeface="微软雅黑" panose="020B0503020204020204" pitchFamily="34" charset="-122"/>
              </a:endParaRPr>
            </a:p>
          </p:txBody>
        </p:sp>
        <p:sp>
          <p:nvSpPr>
            <p:cNvPr id="57" name="矩形 56"/>
            <p:cNvSpPr/>
            <p:nvPr/>
          </p:nvSpPr>
          <p:spPr>
            <a:xfrm>
              <a:off x="7809064" y="5624936"/>
              <a:ext cx="3754285" cy="215444"/>
            </a:xfrm>
            <a:prstGeom prst="rect">
              <a:avLst/>
            </a:prstGeom>
            <a:noFill/>
          </p:spPr>
          <p:txBody>
            <a:bodyPr wrap="square" lIns="0" tIns="0" rIns="0" bIns="0" rtlCol="0">
              <a:spAutoFit/>
            </a:bodyPr>
            <a:lstStyle/>
            <a:p>
              <a:r>
                <a:rPr lang="en-US" altLang="zh-CN"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XXXX</a:t>
              </a:r>
              <a:r>
                <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rPr>
                <a:t>是全球领先的综合通信解决方案提供商</a:t>
              </a:r>
              <a:r>
                <a:rPr lang="zh-CN" altLang="en-US" sz="1400" dirty="0" smtClean="0">
                  <a:solidFill>
                    <a:srgbClr val="404040"/>
                  </a:solidFill>
                  <a:latin typeface="微软雅黑" panose="020B0503020204020204" pitchFamily="34" charset="-122"/>
                  <a:ea typeface="微软雅黑" panose="020B0503020204020204" pitchFamily="34" charset="-122"/>
                  <a:sym typeface="Arial" panose="020B0604020202020204" pitchFamily="34" charset="0"/>
                </a:rPr>
                <a:t>。</a:t>
              </a:r>
              <a:endParaRPr lang="zh-CN" altLang="en-US" sz="1400" dirty="0">
                <a:solidFill>
                  <a:srgbClr val="40404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8" name="Freeform 11"/>
            <p:cNvSpPr>
              <a:spLocks noEditPoints="1"/>
            </p:cNvSpPr>
            <p:nvPr/>
          </p:nvSpPr>
          <p:spPr bwMode="auto">
            <a:xfrm>
              <a:off x="7245371" y="5297810"/>
              <a:ext cx="268890" cy="238907"/>
            </a:xfrm>
            <a:custGeom>
              <a:avLst/>
              <a:gdLst>
                <a:gd name="T0" fmla="*/ 133 w 134"/>
                <a:gd name="T1" fmla="*/ 16 h 119"/>
                <a:gd name="T2" fmla="*/ 121 w 134"/>
                <a:gd name="T3" fmla="*/ 5 h 119"/>
                <a:gd name="T4" fmla="*/ 115 w 134"/>
                <a:gd name="T5" fmla="*/ 5 h 119"/>
                <a:gd name="T6" fmla="*/ 114 w 134"/>
                <a:gd name="T7" fmla="*/ 8 h 119"/>
                <a:gd name="T8" fmla="*/ 111 w 134"/>
                <a:gd name="T9" fmla="*/ 9 h 119"/>
                <a:gd name="T10" fmla="*/ 111 w 134"/>
                <a:gd name="T11" fmla="*/ 9 h 119"/>
                <a:gd name="T12" fmla="*/ 81 w 134"/>
                <a:gd name="T13" fmla="*/ 39 h 119"/>
                <a:gd name="T14" fmla="*/ 79 w 134"/>
                <a:gd name="T15" fmla="*/ 47 h 119"/>
                <a:gd name="T16" fmla="*/ 82 w 134"/>
                <a:gd name="T17" fmla="*/ 50 h 119"/>
                <a:gd name="T18" fmla="*/ 82 w 134"/>
                <a:gd name="T19" fmla="*/ 50 h 119"/>
                <a:gd name="T20" fmla="*/ 83 w 134"/>
                <a:gd name="T21" fmla="*/ 51 h 119"/>
                <a:gd name="T22" fmla="*/ 76 w 134"/>
                <a:gd name="T23" fmla="*/ 57 h 119"/>
                <a:gd name="T24" fmla="*/ 54 w 134"/>
                <a:gd name="T25" fmla="*/ 35 h 119"/>
                <a:gd name="T26" fmla="*/ 47 w 134"/>
                <a:gd name="T27" fmla="*/ 10 h 119"/>
                <a:gd name="T28" fmla="*/ 21 w 134"/>
                <a:gd name="T29" fmla="*/ 3 h 119"/>
                <a:gd name="T30" fmla="*/ 36 w 134"/>
                <a:gd name="T31" fmla="*/ 18 h 119"/>
                <a:gd name="T32" fmla="*/ 32 w 134"/>
                <a:gd name="T33" fmla="*/ 32 h 119"/>
                <a:gd name="T34" fmla="*/ 18 w 134"/>
                <a:gd name="T35" fmla="*/ 36 h 119"/>
                <a:gd name="T36" fmla="*/ 3 w 134"/>
                <a:gd name="T37" fmla="*/ 21 h 119"/>
                <a:gd name="T38" fmla="*/ 10 w 134"/>
                <a:gd name="T39" fmla="*/ 47 h 119"/>
                <a:gd name="T40" fmla="*/ 36 w 134"/>
                <a:gd name="T41" fmla="*/ 53 h 119"/>
                <a:gd name="T42" fmla="*/ 37 w 134"/>
                <a:gd name="T43" fmla="*/ 53 h 119"/>
                <a:gd name="T44" fmla="*/ 58 w 134"/>
                <a:gd name="T45" fmla="*/ 75 h 119"/>
                <a:gd name="T46" fmla="*/ 38 w 134"/>
                <a:gd name="T47" fmla="*/ 96 h 119"/>
                <a:gd name="T48" fmla="*/ 36 w 134"/>
                <a:gd name="T49" fmla="*/ 95 h 119"/>
                <a:gd name="T50" fmla="*/ 31 w 134"/>
                <a:gd name="T51" fmla="*/ 99 h 119"/>
                <a:gd name="T52" fmla="*/ 21 w 134"/>
                <a:gd name="T53" fmla="*/ 115 h 119"/>
                <a:gd name="T54" fmla="*/ 23 w 134"/>
                <a:gd name="T55" fmla="*/ 117 h 119"/>
                <a:gd name="T56" fmla="*/ 39 w 134"/>
                <a:gd name="T57" fmla="*/ 107 h 119"/>
                <a:gd name="T58" fmla="*/ 43 w 134"/>
                <a:gd name="T59" fmla="*/ 101 h 119"/>
                <a:gd name="T60" fmla="*/ 42 w 134"/>
                <a:gd name="T61" fmla="*/ 100 h 119"/>
                <a:gd name="T62" fmla="*/ 63 w 134"/>
                <a:gd name="T63" fmla="*/ 80 h 119"/>
                <a:gd name="T64" fmla="*/ 98 w 134"/>
                <a:gd name="T65" fmla="*/ 115 h 119"/>
                <a:gd name="T66" fmla="*/ 107 w 134"/>
                <a:gd name="T67" fmla="*/ 119 h 119"/>
                <a:gd name="T68" fmla="*/ 116 w 134"/>
                <a:gd name="T69" fmla="*/ 115 h 119"/>
                <a:gd name="T70" fmla="*/ 116 w 134"/>
                <a:gd name="T71" fmla="*/ 97 h 119"/>
                <a:gd name="T72" fmla="*/ 81 w 134"/>
                <a:gd name="T73" fmla="*/ 62 h 119"/>
                <a:gd name="T74" fmla="*/ 87 w 134"/>
                <a:gd name="T75" fmla="*/ 56 h 119"/>
                <a:gd name="T76" fmla="*/ 90 w 134"/>
                <a:gd name="T77" fmla="*/ 59 h 119"/>
                <a:gd name="T78" fmla="*/ 98 w 134"/>
                <a:gd name="T79" fmla="*/ 57 h 119"/>
                <a:gd name="T80" fmla="*/ 128 w 134"/>
                <a:gd name="T81" fmla="*/ 26 h 119"/>
                <a:gd name="T82" fmla="*/ 128 w 134"/>
                <a:gd name="T83" fmla="*/ 26 h 119"/>
                <a:gd name="T84" fmla="*/ 128 w 134"/>
                <a:gd name="T85" fmla="*/ 26 h 119"/>
                <a:gd name="T86" fmla="*/ 129 w 134"/>
                <a:gd name="T87" fmla="*/ 23 h 119"/>
                <a:gd name="T88" fmla="*/ 133 w 134"/>
                <a:gd name="T89" fmla="*/ 22 h 119"/>
                <a:gd name="T90" fmla="*/ 133 w 134"/>
                <a:gd name="T91" fmla="*/ 16 h 119"/>
                <a:gd name="T92" fmla="*/ 108 w 134"/>
                <a:gd name="T93" fmla="*/ 103 h 119"/>
                <a:gd name="T94" fmla="*/ 113 w 134"/>
                <a:gd name="T95" fmla="*/ 108 h 119"/>
                <a:gd name="T96" fmla="*/ 108 w 134"/>
                <a:gd name="T97" fmla="*/ 113 h 119"/>
                <a:gd name="T98" fmla="*/ 103 w 134"/>
                <a:gd name="T99" fmla="*/ 108 h 119"/>
                <a:gd name="T100" fmla="*/ 108 w 134"/>
                <a:gd name="T101" fmla="*/ 103 h 119"/>
                <a:gd name="T102" fmla="*/ 91 w 134"/>
                <a:gd name="T103" fmla="*/ 41 h 119"/>
                <a:gd name="T104" fmla="*/ 89 w 134"/>
                <a:gd name="T105" fmla="*/ 39 h 119"/>
                <a:gd name="T106" fmla="*/ 112 w 134"/>
                <a:gd name="T107" fmla="*/ 17 h 119"/>
                <a:gd name="T108" fmla="*/ 114 w 134"/>
                <a:gd name="T109" fmla="*/ 19 h 119"/>
                <a:gd name="T110" fmla="*/ 91 w 134"/>
                <a:gd name="T111" fmla="*/ 41 h 119"/>
                <a:gd name="T112" fmla="*/ 98 w 134"/>
                <a:gd name="T113" fmla="*/ 48 h 119"/>
                <a:gd name="T114" fmla="*/ 96 w 134"/>
                <a:gd name="T115" fmla="*/ 47 h 119"/>
                <a:gd name="T116" fmla="*/ 119 w 134"/>
                <a:gd name="T117" fmla="*/ 24 h 119"/>
                <a:gd name="T118" fmla="*/ 121 w 134"/>
                <a:gd name="T119" fmla="*/ 26 h 119"/>
                <a:gd name="T120" fmla="*/ 98 w 134"/>
                <a:gd name="T121" fmla="*/ 4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119">
                  <a:moveTo>
                    <a:pt x="133" y="16"/>
                  </a:moveTo>
                  <a:cubicBezTo>
                    <a:pt x="121" y="5"/>
                    <a:pt x="121" y="5"/>
                    <a:pt x="121" y="5"/>
                  </a:cubicBezTo>
                  <a:cubicBezTo>
                    <a:pt x="119" y="3"/>
                    <a:pt x="117" y="3"/>
                    <a:pt x="115" y="5"/>
                  </a:cubicBezTo>
                  <a:cubicBezTo>
                    <a:pt x="114" y="6"/>
                    <a:pt x="114" y="7"/>
                    <a:pt x="114" y="8"/>
                  </a:cubicBezTo>
                  <a:cubicBezTo>
                    <a:pt x="113" y="8"/>
                    <a:pt x="112" y="8"/>
                    <a:pt x="111" y="9"/>
                  </a:cubicBezTo>
                  <a:cubicBezTo>
                    <a:pt x="111" y="9"/>
                    <a:pt x="111" y="9"/>
                    <a:pt x="111" y="9"/>
                  </a:cubicBezTo>
                  <a:cubicBezTo>
                    <a:pt x="81" y="39"/>
                    <a:pt x="81" y="39"/>
                    <a:pt x="81" y="39"/>
                  </a:cubicBezTo>
                  <a:cubicBezTo>
                    <a:pt x="81" y="42"/>
                    <a:pt x="80" y="45"/>
                    <a:pt x="79" y="47"/>
                  </a:cubicBezTo>
                  <a:cubicBezTo>
                    <a:pt x="82" y="50"/>
                    <a:pt x="82" y="50"/>
                    <a:pt x="82" y="50"/>
                  </a:cubicBezTo>
                  <a:cubicBezTo>
                    <a:pt x="82" y="50"/>
                    <a:pt x="82" y="50"/>
                    <a:pt x="82" y="50"/>
                  </a:cubicBezTo>
                  <a:cubicBezTo>
                    <a:pt x="83" y="51"/>
                    <a:pt x="83" y="51"/>
                    <a:pt x="83" y="51"/>
                  </a:cubicBezTo>
                  <a:cubicBezTo>
                    <a:pt x="76" y="57"/>
                    <a:pt x="76" y="57"/>
                    <a:pt x="76" y="57"/>
                  </a:cubicBezTo>
                  <a:cubicBezTo>
                    <a:pt x="54" y="35"/>
                    <a:pt x="54" y="35"/>
                    <a:pt x="54" y="35"/>
                  </a:cubicBezTo>
                  <a:cubicBezTo>
                    <a:pt x="56" y="26"/>
                    <a:pt x="54" y="17"/>
                    <a:pt x="47" y="10"/>
                  </a:cubicBezTo>
                  <a:cubicBezTo>
                    <a:pt x="40" y="3"/>
                    <a:pt x="30" y="0"/>
                    <a:pt x="21" y="3"/>
                  </a:cubicBezTo>
                  <a:cubicBezTo>
                    <a:pt x="36" y="18"/>
                    <a:pt x="36" y="18"/>
                    <a:pt x="36" y="18"/>
                  </a:cubicBezTo>
                  <a:cubicBezTo>
                    <a:pt x="32" y="32"/>
                    <a:pt x="32" y="32"/>
                    <a:pt x="32" y="32"/>
                  </a:cubicBezTo>
                  <a:cubicBezTo>
                    <a:pt x="18" y="36"/>
                    <a:pt x="18" y="36"/>
                    <a:pt x="18" y="36"/>
                  </a:cubicBezTo>
                  <a:cubicBezTo>
                    <a:pt x="3" y="21"/>
                    <a:pt x="3" y="21"/>
                    <a:pt x="3" y="21"/>
                  </a:cubicBezTo>
                  <a:cubicBezTo>
                    <a:pt x="0" y="30"/>
                    <a:pt x="3" y="40"/>
                    <a:pt x="10" y="47"/>
                  </a:cubicBezTo>
                  <a:cubicBezTo>
                    <a:pt x="17" y="54"/>
                    <a:pt x="27" y="56"/>
                    <a:pt x="36" y="53"/>
                  </a:cubicBezTo>
                  <a:cubicBezTo>
                    <a:pt x="37" y="53"/>
                    <a:pt x="37" y="53"/>
                    <a:pt x="37" y="53"/>
                  </a:cubicBezTo>
                  <a:cubicBezTo>
                    <a:pt x="58" y="75"/>
                    <a:pt x="58" y="75"/>
                    <a:pt x="58" y="75"/>
                  </a:cubicBezTo>
                  <a:cubicBezTo>
                    <a:pt x="38" y="96"/>
                    <a:pt x="38" y="96"/>
                    <a:pt x="38" y="96"/>
                  </a:cubicBezTo>
                  <a:cubicBezTo>
                    <a:pt x="36" y="95"/>
                    <a:pt x="36" y="95"/>
                    <a:pt x="36" y="95"/>
                  </a:cubicBezTo>
                  <a:cubicBezTo>
                    <a:pt x="31" y="99"/>
                    <a:pt x="31" y="99"/>
                    <a:pt x="31" y="99"/>
                  </a:cubicBezTo>
                  <a:cubicBezTo>
                    <a:pt x="21" y="115"/>
                    <a:pt x="21" y="115"/>
                    <a:pt x="21" y="115"/>
                  </a:cubicBezTo>
                  <a:cubicBezTo>
                    <a:pt x="23" y="117"/>
                    <a:pt x="23" y="117"/>
                    <a:pt x="23" y="117"/>
                  </a:cubicBezTo>
                  <a:cubicBezTo>
                    <a:pt x="39" y="107"/>
                    <a:pt x="39" y="107"/>
                    <a:pt x="39" y="107"/>
                  </a:cubicBezTo>
                  <a:cubicBezTo>
                    <a:pt x="43" y="101"/>
                    <a:pt x="43" y="101"/>
                    <a:pt x="43" y="101"/>
                  </a:cubicBezTo>
                  <a:cubicBezTo>
                    <a:pt x="42" y="100"/>
                    <a:pt x="42" y="100"/>
                    <a:pt x="42" y="100"/>
                  </a:cubicBezTo>
                  <a:cubicBezTo>
                    <a:pt x="63" y="80"/>
                    <a:pt x="63" y="80"/>
                    <a:pt x="63" y="80"/>
                  </a:cubicBezTo>
                  <a:cubicBezTo>
                    <a:pt x="98" y="115"/>
                    <a:pt x="98" y="115"/>
                    <a:pt x="98" y="115"/>
                  </a:cubicBezTo>
                  <a:cubicBezTo>
                    <a:pt x="101" y="117"/>
                    <a:pt x="104" y="119"/>
                    <a:pt x="107" y="119"/>
                  </a:cubicBezTo>
                  <a:cubicBezTo>
                    <a:pt x="110" y="119"/>
                    <a:pt x="113" y="117"/>
                    <a:pt x="116" y="115"/>
                  </a:cubicBezTo>
                  <a:cubicBezTo>
                    <a:pt x="121" y="110"/>
                    <a:pt x="121" y="102"/>
                    <a:pt x="116" y="97"/>
                  </a:cubicBezTo>
                  <a:cubicBezTo>
                    <a:pt x="81" y="62"/>
                    <a:pt x="81" y="62"/>
                    <a:pt x="81" y="62"/>
                  </a:cubicBezTo>
                  <a:cubicBezTo>
                    <a:pt x="87" y="56"/>
                    <a:pt x="87" y="56"/>
                    <a:pt x="87" y="56"/>
                  </a:cubicBezTo>
                  <a:cubicBezTo>
                    <a:pt x="90" y="59"/>
                    <a:pt x="90" y="59"/>
                    <a:pt x="90" y="59"/>
                  </a:cubicBezTo>
                  <a:cubicBezTo>
                    <a:pt x="92" y="57"/>
                    <a:pt x="95" y="56"/>
                    <a:pt x="98" y="57"/>
                  </a:cubicBezTo>
                  <a:cubicBezTo>
                    <a:pt x="128" y="26"/>
                    <a:pt x="128" y="26"/>
                    <a:pt x="128" y="26"/>
                  </a:cubicBezTo>
                  <a:cubicBezTo>
                    <a:pt x="128" y="26"/>
                    <a:pt x="128" y="26"/>
                    <a:pt x="128" y="26"/>
                  </a:cubicBezTo>
                  <a:cubicBezTo>
                    <a:pt x="128" y="26"/>
                    <a:pt x="128" y="26"/>
                    <a:pt x="128" y="26"/>
                  </a:cubicBezTo>
                  <a:cubicBezTo>
                    <a:pt x="129" y="25"/>
                    <a:pt x="129" y="24"/>
                    <a:pt x="129" y="23"/>
                  </a:cubicBezTo>
                  <a:cubicBezTo>
                    <a:pt x="130" y="24"/>
                    <a:pt x="132" y="23"/>
                    <a:pt x="133" y="22"/>
                  </a:cubicBezTo>
                  <a:cubicBezTo>
                    <a:pt x="134" y="21"/>
                    <a:pt x="134" y="18"/>
                    <a:pt x="133" y="16"/>
                  </a:cubicBezTo>
                  <a:close/>
                  <a:moveTo>
                    <a:pt x="108" y="103"/>
                  </a:moveTo>
                  <a:cubicBezTo>
                    <a:pt x="111" y="103"/>
                    <a:pt x="113" y="106"/>
                    <a:pt x="113" y="108"/>
                  </a:cubicBezTo>
                  <a:cubicBezTo>
                    <a:pt x="113" y="111"/>
                    <a:pt x="111" y="113"/>
                    <a:pt x="108" y="113"/>
                  </a:cubicBezTo>
                  <a:cubicBezTo>
                    <a:pt x="105" y="113"/>
                    <a:pt x="103" y="111"/>
                    <a:pt x="103" y="108"/>
                  </a:cubicBezTo>
                  <a:cubicBezTo>
                    <a:pt x="103" y="106"/>
                    <a:pt x="105" y="103"/>
                    <a:pt x="108" y="103"/>
                  </a:cubicBezTo>
                  <a:close/>
                  <a:moveTo>
                    <a:pt x="91" y="41"/>
                  </a:moveTo>
                  <a:cubicBezTo>
                    <a:pt x="89" y="39"/>
                    <a:pt x="89" y="39"/>
                    <a:pt x="89" y="39"/>
                  </a:cubicBezTo>
                  <a:cubicBezTo>
                    <a:pt x="112" y="17"/>
                    <a:pt x="112" y="17"/>
                    <a:pt x="112" y="17"/>
                  </a:cubicBezTo>
                  <a:cubicBezTo>
                    <a:pt x="114" y="19"/>
                    <a:pt x="114" y="19"/>
                    <a:pt x="114" y="19"/>
                  </a:cubicBezTo>
                  <a:lnTo>
                    <a:pt x="91" y="41"/>
                  </a:lnTo>
                  <a:close/>
                  <a:moveTo>
                    <a:pt x="98" y="48"/>
                  </a:moveTo>
                  <a:cubicBezTo>
                    <a:pt x="96" y="47"/>
                    <a:pt x="96" y="47"/>
                    <a:pt x="96" y="47"/>
                  </a:cubicBezTo>
                  <a:cubicBezTo>
                    <a:pt x="119" y="24"/>
                    <a:pt x="119" y="24"/>
                    <a:pt x="119" y="24"/>
                  </a:cubicBezTo>
                  <a:cubicBezTo>
                    <a:pt x="121" y="26"/>
                    <a:pt x="121" y="26"/>
                    <a:pt x="121" y="26"/>
                  </a:cubicBezTo>
                  <a:lnTo>
                    <a:pt x="98" y="48"/>
                  </a:lnTo>
                  <a:close/>
                </a:path>
              </a:pathLst>
            </a:custGeom>
            <a:solidFill>
              <a:srgbClr val="2D3E50"/>
            </a:solidFill>
            <a:ln>
              <a:noFill/>
            </a:ln>
          </p:spPr>
          <p:txBody>
            <a:bodyPr vert="horz" wrap="square" lIns="121920" tIns="60960" rIns="121920" bIns="60960" numCol="1" anchor="t" anchorCtr="0" compatLnSpc="1"/>
            <a:lstStyle/>
            <a:p>
              <a:endParaRPr lang="en-US" sz="2400">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5248328" y="4969372"/>
            <a:ext cx="400050" cy="400050"/>
            <a:chOff x="1143000" y="853844"/>
            <a:chExt cx="819150" cy="819150"/>
          </a:xfrm>
        </p:grpSpPr>
        <p:sp>
          <p:nvSpPr>
            <p:cNvPr id="60" name="椭圆 59"/>
            <p:cNvSpPr/>
            <p:nvPr/>
          </p:nvSpPr>
          <p:spPr>
            <a:xfrm>
              <a:off x="1143000" y="853844"/>
              <a:ext cx="819150" cy="81915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1255601" y="958628"/>
              <a:ext cx="593947" cy="593947"/>
            </a:xfrm>
            <a:prstGeom prst="ellipse">
              <a:avLst/>
            </a:prstGeom>
            <a:solidFill>
              <a:srgbClr val="7ACD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4553180" y="3341618"/>
            <a:ext cx="400050" cy="400050"/>
            <a:chOff x="1143000" y="853844"/>
            <a:chExt cx="819150" cy="819150"/>
          </a:xfrm>
        </p:grpSpPr>
        <p:sp>
          <p:nvSpPr>
            <p:cNvPr id="63" name="椭圆 62"/>
            <p:cNvSpPr/>
            <p:nvPr/>
          </p:nvSpPr>
          <p:spPr>
            <a:xfrm>
              <a:off x="1143000" y="853844"/>
              <a:ext cx="819150" cy="81915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1255601" y="958628"/>
              <a:ext cx="593947" cy="593947"/>
            </a:xfrm>
            <a:prstGeom prst="ellipse">
              <a:avLst/>
            </a:prstGeom>
            <a:solidFill>
              <a:srgbClr val="7ACD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p:cNvGrpSpPr/>
          <p:nvPr/>
        </p:nvGrpSpPr>
        <p:grpSpPr>
          <a:xfrm>
            <a:off x="5217969" y="3979379"/>
            <a:ext cx="400050" cy="400050"/>
            <a:chOff x="1143000" y="853844"/>
            <a:chExt cx="819150" cy="819150"/>
          </a:xfrm>
        </p:grpSpPr>
        <p:sp>
          <p:nvSpPr>
            <p:cNvPr id="66" name="椭圆 65"/>
            <p:cNvSpPr/>
            <p:nvPr/>
          </p:nvSpPr>
          <p:spPr>
            <a:xfrm>
              <a:off x="1143000" y="853844"/>
              <a:ext cx="819150" cy="81915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255601" y="958628"/>
              <a:ext cx="593947" cy="593947"/>
            </a:xfrm>
            <a:prstGeom prst="ellipse">
              <a:avLst/>
            </a:prstGeom>
            <a:solidFill>
              <a:srgbClr val="7ACD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文本框 67"/>
          <p:cNvSpPr txBox="1"/>
          <p:nvPr/>
        </p:nvSpPr>
        <p:spPr>
          <a:xfrm>
            <a:off x="5212284" y="1085403"/>
            <a:ext cx="2055291" cy="307777"/>
          </a:xfrm>
          <a:prstGeom prst="rect">
            <a:avLst/>
          </a:prstGeom>
          <a:noFill/>
        </p:spPr>
        <p:txBody>
          <a:bodyPr wrap="square" rtlCol="0">
            <a:spAutoFit/>
          </a:bodyPr>
          <a:lstStyle/>
          <a:p>
            <a:pPr lvl="0">
              <a:defRPr/>
            </a:pPr>
            <a:r>
              <a:rPr lang="zh-CN" altLang="en-US" sz="1400" kern="0" dirty="0" smtClean="0">
                <a:solidFill>
                  <a:prstClr val="black">
                    <a:lumMod val="85000"/>
                    <a:lumOff val="15000"/>
                  </a:prstClr>
                </a:solidFill>
                <a:latin typeface="微软雅黑" panose="020B0503020204020204" pitchFamily="34" charset="-122"/>
                <a:ea typeface="微软雅黑" panose="020B0503020204020204" pitchFamily="34" charset="-122"/>
              </a:rPr>
              <a:t>地图每个省份均可编辑</a:t>
            </a:r>
            <a:endParaRPr lang="zh-CN" altLang="en-US" sz="1400" kern="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公司</a:t>
            </a:r>
            <a:r>
              <a:rPr lang="zh-CN" altLang="en-US" sz="2400" dirty="0">
                <a:latin typeface="微软雅黑" panose="020B0503020204020204" pitchFamily="34" charset="-122"/>
                <a:ea typeface="微软雅黑" panose="020B0503020204020204" pitchFamily="34" charset="-122"/>
              </a:rPr>
              <a:t>概述</a:t>
            </a:r>
          </a:p>
        </p:txBody>
      </p:sp>
      <p:sp>
        <p:nvSpPr>
          <p:cNvPr id="4" name="直角三角形 3"/>
          <p:cNvSpPr/>
          <p:nvPr/>
        </p:nvSpPr>
        <p:spPr>
          <a:xfrm>
            <a:off x="-1" y="1219200"/>
            <a:ext cx="6724069" cy="5638800"/>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903057" y="2919362"/>
            <a:ext cx="1415772" cy="461665"/>
          </a:xfrm>
          <a:prstGeom prst="rect">
            <a:avLst/>
          </a:prstGeom>
        </p:spPr>
        <p:txBody>
          <a:bodyPr wrap="none">
            <a:spAutoFit/>
          </a:bodyPr>
          <a:lstStyle/>
          <a:p>
            <a:r>
              <a:rPr lang="zh-CN" altLang="en-US" sz="2400" b="1" dirty="0">
                <a:solidFill>
                  <a:srgbClr val="1C8FE5"/>
                </a:solidFill>
                <a:latin typeface="微软雅黑" panose="020B0503020204020204" pitchFamily="34" charset="-122"/>
                <a:ea typeface="微软雅黑" panose="020B0503020204020204" pitchFamily="34" charset="-122"/>
              </a:rPr>
              <a:t>公司简介</a:t>
            </a:r>
          </a:p>
        </p:txBody>
      </p:sp>
      <p:sp>
        <p:nvSpPr>
          <p:cNvPr id="6" name="矩形 5"/>
          <p:cNvSpPr/>
          <p:nvPr/>
        </p:nvSpPr>
        <p:spPr>
          <a:xfrm>
            <a:off x="6903057" y="3409602"/>
            <a:ext cx="4223331" cy="2052870"/>
          </a:xfrm>
          <a:prstGeom prst="rect">
            <a:avLst/>
          </a:prstGeom>
        </p:spPr>
        <p:txBody>
          <a:bodyPr wrap="square">
            <a:spAutoFit/>
          </a:bodyPr>
          <a:lstStyle/>
          <a:p>
            <a:pPr>
              <a:lnSpc>
                <a:spcPct val="130000"/>
              </a:lnSpc>
            </a:pP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a:t>
            </a:r>
            <a:r>
              <a:rPr lang="zh-CN" altLang="en-US" sz="1400" dirty="0" smtClean="0">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a:t>
            </a:r>
            <a:r>
              <a:rPr lang="zh-CN" altLang="en-US" sz="1400" dirty="0" smtClean="0">
                <a:latin typeface="微软雅黑" panose="020B0503020204020204" pitchFamily="34" charset="-122"/>
                <a:ea typeface="微软雅黑" panose="020B0503020204020204" pitchFamily="34" charset="-122"/>
                <a:cs typeface="Aharoni" panose="02010803020104030203" pitchFamily="2" charset="-79"/>
              </a:rPr>
              <a:t>内容</a:t>
            </a:r>
            <a:r>
              <a:rPr lang="zh-CN" altLang="en-US" sz="1400" dirty="0">
                <a:latin typeface="微软雅黑" panose="020B0503020204020204" pitchFamily="34" charset="-122"/>
                <a:ea typeface="微软雅黑" panose="020B0503020204020204" pitchFamily="34" charset="-122"/>
                <a:cs typeface="Aharoni" panose="02010803020104030203" pitchFamily="2" charset="-79"/>
              </a:rPr>
              <a:t>点击输入文本内容点击输入文本内容点击输入文本内容点击输入文本内容</a:t>
            </a:r>
            <a:endParaRPr lang="en-US" altLang="zh-CN" sz="1400" dirty="0">
              <a:solidFill>
                <a:schemeClr val="bg2">
                  <a:lumMod val="25000"/>
                </a:schemeClr>
              </a:solidFill>
              <a:latin typeface="方正卡通简体" panose="03000509000000000000" pitchFamily="65" charset="-122"/>
              <a:ea typeface="方正卡通简体" panose="03000509000000000000" pitchFamily="65" charset="-122"/>
            </a:endParaRPr>
          </a:p>
          <a:p>
            <a:pPr>
              <a:lnSpc>
                <a:spcPct val="130000"/>
              </a:lnSpc>
            </a:pPr>
            <a:endParaRPr lang="en-US" altLang="zh-CN" sz="1400" dirty="0">
              <a:solidFill>
                <a:schemeClr val="bg2">
                  <a:lumMod val="25000"/>
                </a:schemeClr>
              </a:solidFill>
              <a:latin typeface="方正卡通简体" panose="03000509000000000000" pitchFamily="65" charset="-122"/>
              <a:ea typeface="方正卡通简体" panose="03000509000000000000" pitchFamily="65" charset="-122"/>
            </a:endParaRPr>
          </a:p>
          <a:p>
            <a:pPr>
              <a:lnSpc>
                <a:spcPct val="130000"/>
              </a:lnSpc>
            </a:pPr>
            <a:endParaRPr lang="en-US" altLang="zh-CN" sz="1400" dirty="0">
              <a:solidFill>
                <a:schemeClr val="bg2">
                  <a:lumMod val="25000"/>
                </a:schemeClr>
              </a:solidFill>
              <a:latin typeface="方正卡通简体" panose="03000509000000000000" pitchFamily="65" charset="-122"/>
              <a:ea typeface="方正卡通简体" panose="03000509000000000000" pitchFamily="65" charset="-122"/>
            </a:endParaRPr>
          </a:p>
        </p:txBody>
      </p:sp>
      <p:pic>
        <p:nvPicPr>
          <p:cNvPr id="7" name="图片 6"/>
          <p:cNvPicPr>
            <a:picLocks noChangeAspect="1"/>
          </p:cNvPicPr>
          <p:nvPr/>
        </p:nvPicPr>
        <p:blipFill>
          <a:blip r:embed="rId3" cstate="screen"/>
          <a:stretch>
            <a:fillRect/>
          </a:stretch>
        </p:blipFill>
        <p:spPr>
          <a:xfrm>
            <a:off x="583029" y="1867417"/>
            <a:ext cx="5736999" cy="3981205"/>
          </a:xfrm>
          <a:prstGeom prst="rect">
            <a:avLst/>
          </a:prstGeom>
        </p:spPr>
      </p:pic>
      <p:pic>
        <p:nvPicPr>
          <p:cNvPr id="8" name="图片 7"/>
          <p:cNvPicPr>
            <a:picLocks noChangeAspect="1"/>
          </p:cNvPicPr>
          <p:nvPr/>
        </p:nvPicPr>
        <p:blipFill rotWithShape="1">
          <a:blip r:embed="rId4" cstate="screen"/>
          <a:srcRect/>
          <a:stretch>
            <a:fillRect/>
          </a:stretch>
        </p:blipFill>
        <p:spPr>
          <a:xfrm>
            <a:off x="0" y="2593537"/>
            <a:ext cx="3848100" cy="42520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a:srcRect t="14190"/>
          <a:stretch>
            <a:fillRect/>
          </a:stretch>
        </p:blipFill>
        <p:spPr>
          <a:xfrm>
            <a:off x="0" y="0"/>
            <a:ext cx="12192000" cy="6858000"/>
          </a:xfrm>
          <a:prstGeom prst="rect">
            <a:avLst/>
          </a:prstGeom>
        </p:spPr>
      </p:pic>
      <p:grpSp>
        <p:nvGrpSpPr>
          <p:cNvPr id="58" name="组合 2出自【趣你的PPT】(微信:qunideppt)：最优质的PPT资源库"/>
          <p:cNvGrpSpPr/>
          <p:nvPr/>
        </p:nvGrpSpPr>
        <p:grpSpPr bwMode="auto">
          <a:xfrm>
            <a:off x="3395345" y="1035050"/>
            <a:ext cx="5137150" cy="5137150"/>
            <a:chOff x="4307600" y="2183524"/>
            <a:chExt cx="2143125" cy="2143125"/>
          </a:xfrm>
        </p:grpSpPr>
        <p:sp>
          <p:nvSpPr>
            <p:cNvPr id="59" name="出自【趣你的PPT】(微信:qunideppt)：最优质的PPT资源库"/>
            <p:cNvSpPr/>
            <p:nvPr/>
          </p:nvSpPr>
          <p:spPr>
            <a:xfrm>
              <a:off x="4307600" y="2331212"/>
              <a:ext cx="2143125" cy="184775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60" name="出自【趣你的PPT】(微信:qunideppt)：最优质的PPT资源库"/>
            <p:cNvSpPr/>
            <p:nvPr/>
          </p:nvSpPr>
          <p:spPr>
            <a:xfrm rot="5400000">
              <a:off x="4307600" y="2331211"/>
              <a:ext cx="2143125" cy="1847750"/>
            </a:xfrm>
            <a:prstGeom prst="hexagon">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sp>
        <p:nvSpPr>
          <p:cNvPr id="61" name="出自【趣你的PPT】(微信:qunideppt)：最优质的PPT资源库"/>
          <p:cNvSpPr txBox="1"/>
          <p:nvPr/>
        </p:nvSpPr>
        <p:spPr bwMode="auto">
          <a:xfrm>
            <a:off x="4014236" y="3603623"/>
            <a:ext cx="3996000" cy="1015663"/>
          </a:xfrm>
          <a:prstGeom prst="rect">
            <a:avLst/>
          </a:prstGeom>
          <a:noFill/>
        </p:spPr>
        <p:txBody>
          <a:bodyPr wrap="square">
            <a:spAutoFit/>
          </a:bodyPr>
          <a:lstStyle/>
          <a:p>
            <a:pPr lvl="0" algn="ctr" defTabSz="1216025">
              <a:defRPr/>
            </a:pPr>
            <a:r>
              <a:rPr lang="zh-CN" altLang="en-US" sz="6000" b="1" kern="0"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产品与服务</a:t>
            </a:r>
            <a:endParaRPr lang="zh-CN" altLang="en-US" sz="2000" b="1" kern="0" dirty="0">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62" name="出自【趣你的PPT】(微信:qunideppt)：最优质的PPT资源库"/>
          <p:cNvSpPr txBox="1"/>
          <p:nvPr/>
        </p:nvSpPr>
        <p:spPr bwMode="auto">
          <a:xfrm>
            <a:off x="5030788" y="1858963"/>
            <a:ext cx="2130425" cy="1570037"/>
          </a:xfrm>
          <a:prstGeom prst="rect">
            <a:avLst/>
          </a:prstGeom>
          <a:noFill/>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smtClean="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Khmer UI" panose="020B0502040204020203" pitchFamily="34" charset="0"/>
                <a:ea typeface="微软雅黑" panose="020B0503020204020204" pitchFamily="34" charset="-122"/>
                <a:cs typeface="Khmer UI" panose="020B0502040204020203" pitchFamily="34" charset="0"/>
              </a:rPr>
              <a:t>02</a:t>
            </a:r>
            <a:endParaRPr kumimoji="0" lang="zh-CN" altLang="en-US" sz="4000" b="1" i="0" u="none" strike="noStrike" kern="0" cap="none" spc="0" normalizeH="0" baseline="0" noProof="0" dirty="0">
              <a:ln>
                <a:noFill/>
              </a:ln>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5400000" scaled="1"/>
                <a:tileRect/>
              </a:gradFill>
              <a:effectLst>
                <a:outerShdw blurRad="38100" dist="38100" dir="2700000" algn="tl">
                  <a:srgbClr val="000000">
                    <a:alpha val="43137"/>
                  </a:srgbClr>
                </a:outerShdw>
              </a:effectLst>
              <a:uLnTx/>
              <a:uFillTx/>
              <a:latin typeface="Khmer UI" panose="020B0502040204020203" pitchFamily="34" charset="0"/>
              <a:ea typeface="微软雅黑" panose="020B0503020204020204" pitchFamily="34" charset="-122"/>
              <a:cs typeface="Khmer UI" panose="020B0502040204020203" pitchFamily="34" charset="0"/>
            </a:endParaRPr>
          </a:p>
        </p:txBody>
      </p:sp>
      <p:cxnSp>
        <p:nvCxnSpPr>
          <p:cNvPr id="63" name="出自【趣你的PPT】(微信:qunideppt)：最优质的PPT资源库"/>
          <p:cNvCxnSpPr/>
          <p:nvPr/>
        </p:nvCxnSpPr>
        <p:spPr>
          <a:xfrm>
            <a:off x="4154488" y="3429000"/>
            <a:ext cx="388302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27585" y="172379"/>
            <a:ext cx="3009417"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产品与服务</a:t>
            </a:r>
            <a:endParaRPr lang="zh-CN" altLang="en-US" sz="2400" dirty="0">
              <a:latin typeface="微软雅黑" panose="020B0503020204020204" pitchFamily="34" charset="-122"/>
              <a:ea typeface="微软雅黑" panose="020B0503020204020204" pitchFamily="34" charset="-122"/>
            </a:endParaRPr>
          </a:p>
        </p:txBody>
      </p:sp>
      <p:grpSp>
        <p:nvGrpSpPr>
          <p:cNvPr id="5" name="组合 4"/>
          <p:cNvGrpSpPr/>
          <p:nvPr/>
        </p:nvGrpSpPr>
        <p:grpSpPr>
          <a:xfrm>
            <a:off x="6461241" y="2746022"/>
            <a:ext cx="4736592" cy="2132090"/>
            <a:chOff x="6461241" y="2746022"/>
            <a:chExt cx="4736592" cy="2132090"/>
          </a:xfrm>
        </p:grpSpPr>
        <p:cxnSp>
          <p:nvCxnSpPr>
            <p:cNvPr id="6" name="直接连接符 5"/>
            <p:cNvCxnSpPr/>
            <p:nvPr/>
          </p:nvCxnSpPr>
          <p:spPr>
            <a:xfrm>
              <a:off x="6461241" y="3258617"/>
              <a:ext cx="4736592" cy="0"/>
            </a:xfrm>
            <a:prstGeom prst="line">
              <a:avLst/>
            </a:prstGeom>
            <a:ln>
              <a:solidFill>
                <a:srgbClr val="969696"/>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6470374" y="3422034"/>
              <a:ext cx="4727459" cy="517065"/>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smtClean="0">
                  <a:solidFill>
                    <a:srgbClr val="000000"/>
                  </a:solidFill>
                  <a:latin typeface="Arial" panose="020B0604020202020204" pitchFamily="34" charset="0"/>
                  <a:ea typeface="微软雅黑" panose="020B0503020204020204" pitchFamily="34" charset="-122"/>
                  <a:sym typeface="Arial" panose="020B0604020202020204" pitchFamily="34" charset="0"/>
                </a:rPr>
                <a:t>根据实际需求来调整文本框大小。请认真阅读在结尾的更多作品和作品介绍</a:t>
              </a:r>
              <a:endParaRPr lang="en-US" altLang="zh-CN" sz="14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TextBox 13"/>
            <p:cNvSpPr txBox="1"/>
            <p:nvPr/>
          </p:nvSpPr>
          <p:spPr>
            <a:xfrm>
              <a:off x="6470374" y="2746022"/>
              <a:ext cx="2752879" cy="430887"/>
            </a:xfrm>
            <a:prstGeom prst="rect">
              <a:avLst/>
            </a:prstGeom>
            <a:noFill/>
          </p:spPr>
          <p:txBody>
            <a:bodyPr wrap="square" lIns="0" tIns="0" rIns="0" bIns="0" rtlCol="0" anchor="t" anchorCtr="0">
              <a:spAutoFit/>
            </a:bodyPr>
            <a:lstStyle/>
            <a:p>
              <a:pPr defTabSz="1216660">
                <a:spcBef>
                  <a:spcPct val="20000"/>
                </a:spcBef>
                <a:defRPr/>
              </a:pPr>
              <a:r>
                <a:rPr lang="zh-CN" altLang="en-US" sz="2800" b="1" dirty="0">
                  <a:solidFill>
                    <a:srgbClr val="000000"/>
                  </a:solidFill>
                  <a:latin typeface="Arial" panose="020B0604020202020204" pitchFamily="34" charset="0"/>
                  <a:ea typeface="微软雅黑" panose="020B0503020204020204" pitchFamily="34" charset="-122"/>
                  <a:sym typeface="Arial" panose="020B0604020202020204" pitchFamily="34" charset="0"/>
                </a:rPr>
                <a:t>主打产品</a:t>
              </a:r>
              <a:endParaRPr lang="en-US" sz="28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461241" y="4361047"/>
              <a:ext cx="4727459" cy="517065"/>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smtClean="0">
                  <a:solidFill>
                    <a:srgbClr val="000000"/>
                  </a:solidFill>
                  <a:latin typeface="Arial" panose="020B0604020202020204" pitchFamily="34" charset="0"/>
                  <a:ea typeface="微软雅黑" panose="020B0503020204020204" pitchFamily="34" charset="-122"/>
                  <a:sym typeface="Arial" panose="020B0604020202020204" pitchFamily="34" charset="0"/>
                </a:rPr>
                <a:t>根据实际需求来调整文本框大小。请认真阅读在结尾的更多作品和作品介绍</a:t>
              </a:r>
              <a:endParaRPr lang="en-US" altLang="zh-CN" sz="14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p:nvGrpSpPr>
        <p:grpSpPr>
          <a:xfrm>
            <a:off x="694944" y="2269892"/>
            <a:ext cx="5056632" cy="3084058"/>
            <a:chOff x="694944" y="2269892"/>
            <a:chExt cx="5056632" cy="3084058"/>
          </a:xfrm>
        </p:grpSpPr>
        <p:pic>
          <p:nvPicPr>
            <p:cNvPr id="11" name="Picture 6" descr="Laptop Mask 1.png"/>
            <p:cNvPicPr>
              <a:picLocks noChangeAspect="1"/>
            </p:cNvPicPr>
            <p:nvPr/>
          </p:nvPicPr>
          <p:blipFill>
            <a:blip r:embed="rId3" cstate="screen"/>
            <a:stretch>
              <a:fillRect/>
            </a:stretch>
          </p:blipFill>
          <p:spPr>
            <a:xfrm>
              <a:off x="694944" y="2269892"/>
              <a:ext cx="5056632" cy="3084058"/>
            </a:xfrm>
            <a:prstGeom prst="rect">
              <a:avLst/>
            </a:prstGeom>
          </p:spPr>
        </p:pic>
        <p:pic>
          <p:nvPicPr>
            <p:cNvPr id="12" name="图片 11"/>
            <p:cNvPicPr>
              <a:picLocks noChangeAspect="1"/>
            </p:cNvPicPr>
            <p:nvPr/>
          </p:nvPicPr>
          <p:blipFill rotWithShape="1">
            <a:blip r:embed="rId4" cstate="screen"/>
            <a:srcRect/>
            <a:stretch>
              <a:fillRect/>
            </a:stretch>
          </p:blipFill>
          <p:spPr>
            <a:xfrm>
              <a:off x="1276350" y="2419350"/>
              <a:ext cx="3905695" cy="2543175"/>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037.pptx"/>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1334</Words>
  <Application>Microsoft Office PowerPoint</Application>
  <PresentationFormat>宽屏</PresentationFormat>
  <Paragraphs>167</Paragraphs>
  <Slides>24</Slides>
  <Notes>24</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24</vt:i4>
      </vt:variant>
    </vt:vector>
  </HeadingPairs>
  <TitlesOfParts>
    <vt:vector size="36" baseType="lpstr">
      <vt:lpstr>Clear Sans</vt:lpstr>
      <vt:lpstr>Gill Sans</vt:lpstr>
      <vt:lpstr>Open Sans Light</vt:lpstr>
      <vt:lpstr>方正卡通简体</vt:lpstr>
      <vt:lpstr>宋体</vt:lpstr>
      <vt:lpstr>微软雅黑</vt:lpstr>
      <vt:lpstr>Aharoni</vt:lpstr>
      <vt:lpstr>Arial</vt:lpstr>
      <vt:lpstr>Calibri</vt:lpstr>
      <vt:lpstr>Calibri Light</vt:lpstr>
      <vt:lpstr>Khmer UI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10037.pptx</dc:title>
  <dc:creator/>
  <cp:lastModifiedBy/>
  <cp:revision>1</cp:revision>
  <dcterms:created xsi:type="dcterms:W3CDTF">2017-02-18T09:48:44Z</dcterms:created>
  <dcterms:modified xsi:type="dcterms:W3CDTF">2017-06-12T15:21:00Z</dcterms:modified>
</cp:coreProperties>
</file>

<file path=docProps/thumbnail.jpeg>
</file>